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FA70-EF4F-4CC0-8867-15BACF3F7C95}" type="datetimeFigureOut">
              <a:rPr lang="sl-SI" smtClean="0"/>
              <a:pPr/>
              <a:t>4.3.2012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7560-C903-4D70-A2B2-CE8156ECC20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FA70-EF4F-4CC0-8867-15BACF3F7C95}" type="datetimeFigureOut">
              <a:rPr lang="sl-SI" smtClean="0"/>
              <a:pPr/>
              <a:t>4.3.2012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7560-C903-4D70-A2B2-CE8156ECC20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FA70-EF4F-4CC0-8867-15BACF3F7C95}" type="datetimeFigureOut">
              <a:rPr lang="sl-SI" smtClean="0"/>
              <a:pPr/>
              <a:t>4.3.2012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7560-C903-4D70-A2B2-CE8156ECC20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FA70-EF4F-4CC0-8867-15BACF3F7C95}" type="datetimeFigureOut">
              <a:rPr lang="sl-SI" smtClean="0"/>
              <a:pPr/>
              <a:t>4.3.2012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7560-C903-4D70-A2B2-CE8156ECC20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FA70-EF4F-4CC0-8867-15BACF3F7C95}" type="datetimeFigureOut">
              <a:rPr lang="sl-SI" smtClean="0"/>
              <a:pPr/>
              <a:t>4.3.2012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7560-C903-4D70-A2B2-CE8156ECC20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FA70-EF4F-4CC0-8867-15BACF3F7C95}" type="datetimeFigureOut">
              <a:rPr lang="sl-SI" smtClean="0"/>
              <a:pPr/>
              <a:t>4.3.2012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7560-C903-4D70-A2B2-CE8156ECC20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FA70-EF4F-4CC0-8867-15BACF3F7C95}" type="datetimeFigureOut">
              <a:rPr lang="sl-SI" smtClean="0"/>
              <a:pPr/>
              <a:t>4.3.2012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7560-C903-4D70-A2B2-CE8156ECC20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FA70-EF4F-4CC0-8867-15BACF3F7C95}" type="datetimeFigureOut">
              <a:rPr lang="sl-SI" smtClean="0"/>
              <a:pPr/>
              <a:t>4.3.2012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7560-C903-4D70-A2B2-CE8156ECC20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FA70-EF4F-4CC0-8867-15BACF3F7C95}" type="datetimeFigureOut">
              <a:rPr lang="sl-SI" smtClean="0"/>
              <a:pPr/>
              <a:t>4.3.2012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7560-C903-4D70-A2B2-CE8156ECC20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FA70-EF4F-4CC0-8867-15BACF3F7C95}" type="datetimeFigureOut">
              <a:rPr lang="sl-SI" smtClean="0"/>
              <a:pPr/>
              <a:t>4.3.2012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7560-C903-4D70-A2B2-CE8156ECC20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FA70-EF4F-4CC0-8867-15BACF3F7C95}" type="datetimeFigureOut">
              <a:rPr lang="sl-SI" smtClean="0"/>
              <a:pPr/>
              <a:t>4.3.2012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8967560-C903-4D70-A2B2-CE8156ECC209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16FA70-EF4F-4CC0-8867-15BACF3F7C95}" type="datetimeFigureOut">
              <a:rPr lang="sl-SI" smtClean="0"/>
              <a:pPr/>
              <a:t>4.3.2012</a:t>
            </a:fld>
            <a:endParaRPr lang="sl-S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967560-C903-4D70-A2B2-CE8156ECC209}" type="slidenum">
              <a:rPr lang="sl-SI" smtClean="0"/>
              <a:pPr/>
              <a:t>‹#›</a:t>
            </a:fld>
            <a:endParaRPr lang="sl-S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tvslo.si/predvajaj/mit-klementa-juga-dokumentarna-oddaja/ava2.532130/00:28:00/0:0:0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sl.wikipedia.org/wiki/Klement_Jug" TargetMode="External"/><Relationship Id="rId2" Type="http://schemas.openxmlformats.org/officeDocument/2006/relationships/hyperlink" Target="http://www.centerslo.net/files/file/simpozij/sim23/137_Hladnik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ore-ljudje.net/novosti/51395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340769"/>
            <a:ext cx="8206680" cy="2259682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 </a:t>
            </a:r>
            <a:br>
              <a:rPr lang="sl-SI" dirty="0" smtClean="0"/>
            </a:br>
            <a:endParaRPr lang="sl-SI" dirty="0"/>
          </a:p>
        </p:txBody>
      </p:sp>
      <p:sp>
        <p:nvSpPr>
          <p:cNvPr id="9" name="Rectangle 8"/>
          <p:cNvSpPr/>
          <p:nvPr/>
        </p:nvSpPr>
        <p:spPr>
          <a:xfrm>
            <a:off x="1115337" y="836712"/>
            <a:ext cx="6686574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KLEMENT JUG</a:t>
            </a:r>
            <a:br>
              <a:rPr lang="sl-SI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r>
              <a:rPr lang="sl-SI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IN </a:t>
            </a:r>
            <a:br>
              <a:rPr lang="sl-SI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r>
              <a:rPr lang="sl-SI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VLADIMIR BARTOL</a:t>
            </a:r>
            <a:endParaRPr lang="sl-SI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60032" y="4797152"/>
            <a:ext cx="392614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l-SI" sz="32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Žan Dragičevič 3.Ga</a:t>
            </a:r>
            <a:endParaRPr lang="sl-SI" sz="32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>
                <a:solidFill>
                  <a:schemeClr val="bg2"/>
                </a:solidFill>
              </a:rPr>
              <a:t>Klement Jug</a:t>
            </a:r>
            <a:endParaRPr lang="sl-SI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"Brez žrtev ni borbe, brez borbe ni zmage in brez zmage ni resnične veličine.“</a:t>
            </a:r>
          </a:p>
          <a:p>
            <a:r>
              <a:rPr lang="sl-SI" dirty="0" smtClean="0"/>
              <a:t>V alpinizmu je potrebno stremeti vedno dalje in dalje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>
                <a:solidFill>
                  <a:schemeClr val="bg2"/>
                </a:solidFill>
              </a:rPr>
              <a:t>Klement Jug</a:t>
            </a:r>
            <a:endParaRPr lang="sl-SI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Sedaj pa še krajši dokumentarni film o Klementu Jugu</a:t>
            </a:r>
          </a:p>
          <a:p>
            <a:r>
              <a:rPr lang="sl-SI" dirty="0" smtClean="0">
                <a:hlinkClick r:id="rId2"/>
              </a:rPr>
              <a:t>http://tvslo.si/predvajaj/mit-klementa-juga-dokumentarna-oddaja/ava2.532130/00:28:00/0:0:0/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>
                <a:solidFill>
                  <a:schemeClr val="bg2"/>
                </a:solidFill>
              </a:rPr>
              <a:t>Viri in literatura</a:t>
            </a:r>
            <a:endParaRPr lang="sl-SI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hlinkClick r:id="rId2"/>
              </a:rPr>
              <a:t>http://</a:t>
            </a:r>
            <a:r>
              <a:rPr lang="sl-SI" dirty="0" smtClean="0">
                <a:hlinkClick r:id="rId2"/>
              </a:rPr>
              <a:t>www.centerslo.net/files/file/simpozij/sim23/137_Hladnik.pdf</a:t>
            </a:r>
            <a:endParaRPr lang="sl-SI" dirty="0" smtClean="0"/>
          </a:p>
          <a:p>
            <a:r>
              <a:rPr lang="sl-SI" dirty="0" smtClean="0">
                <a:hlinkClick r:id="rId3"/>
              </a:rPr>
              <a:t>http://</a:t>
            </a:r>
            <a:r>
              <a:rPr lang="sl-SI" dirty="0" smtClean="0">
                <a:hlinkClick r:id="rId3"/>
              </a:rPr>
              <a:t>sl.wikipedia.org/wiki/Klement_Jug</a:t>
            </a:r>
            <a:endParaRPr lang="sl-SI" dirty="0" smtClean="0"/>
          </a:p>
          <a:p>
            <a:r>
              <a:rPr lang="sl-SI" smtClean="0">
                <a:hlinkClick r:id="rId4"/>
              </a:rPr>
              <a:t>http://www.gore-ljudje.net/novosti/51395/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>
                <a:solidFill>
                  <a:schemeClr val="bg2"/>
                </a:solidFill>
              </a:rPr>
              <a:t>Vladimir Bartol in Klement Jug</a:t>
            </a:r>
            <a:endParaRPr lang="sl-SI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filozofsko vprašanje smisla življenja</a:t>
            </a:r>
          </a:p>
          <a:p>
            <a:pPr lvl="1"/>
            <a:r>
              <a:rPr lang="sl-SI" dirty="0" smtClean="0"/>
              <a:t>Ukvarja se </a:t>
            </a:r>
            <a:r>
              <a:rPr lang="sl-SI" dirty="0"/>
              <a:t>z namenom, ciljem in pomenom človeškega </a:t>
            </a:r>
            <a:r>
              <a:rPr lang="sl-SI" dirty="0" smtClean="0"/>
              <a:t>obstoja</a:t>
            </a:r>
          </a:p>
          <a:p>
            <a:pPr lvl="1"/>
            <a:r>
              <a:rPr lang="sl-SI" dirty="0" smtClean="0"/>
              <a:t>Izrazi se </a:t>
            </a:r>
            <a:r>
              <a:rPr lang="sl-SI" dirty="0"/>
              <a:t>s številnimi povezanimi </a:t>
            </a:r>
            <a:r>
              <a:rPr lang="sl-SI" dirty="0" smtClean="0"/>
              <a:t>vprašanji</a:t>
            </a:r>
          </a:p>
          <a:p>
            <a:pPr lvl="1"/>
            <a:r>
              <a:rPr lang="sl-SI" dirty="0" smtClean="0"/>
              <a:t>Na ta </a:t>
            </a:r>
            <a:r>
              <a:rPr lang="sl-SI" dirty="0"/>
              <a:t>vprašanja so nastali številni odgovori </a:t>
            </a:r>
            <a:endParaRPr lang="sl-SI" dirty="0" smtClean="0"/>
          </a:p>
          <a:p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>
                <a:solidFill>
                  <a:schemeClr val="bg2"/>
                </a:solidFill>
              </a:rPr>
              <a:t>Vladimir Bartol in Klement Jug</a:t>
            </a:r>
            <a:endParaRPr lang="sl-SI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Mi ljudje smo bitja, ki se vse življenje prepričujejo, da njihov obstoj ni nesmiseln.(Albert Camus).</a:t>
            </a:r>
          </a:p>
          <a:p>
            <a:r>
              <a:rPr lang="sl-SI" dirty="0" smtClean="0"/>
              <a:t>Smisel življenja je močno povezan s filozofskim in religioznim pojmovanjem obstoja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>
                <a:solidFill>
                  <a:schemeClr val="bg2"/>
                </a:solidFill>
              </a:rPr>
              <a:t>Vladimir Bartol in Klement Jug</a:t>
            </a:r>
            <a:endParaRPr lang="sl-SI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Alpinizem je ena od aktivnosti</a:t>
            </a:r>
          </a:p>
          <a:p>
            <a:r>
              <a:rPr lang="sl-SI" dirty="0" smtClean="0"/>
              <a:t>Vsi poznamo Vladimirja </a:t>
            </a:r>
            <a:r>
              <a:rPr lang="sl-SI" dirty="0"/>
              <a:t>B</a:t>
            </a:r>
            <a:r>
              <a:rPr lang="sl-SI" dirty="0" smtClean="0"/>
              <a:t>artola </a:t>
            </a:r>
            <a:r>
              <a:rPr lang="sl-SI" dirty="0"/>
              <a:t>ampak kako je on povezan s Klementom </a:t>
            </a:r>
            <a:r>
              <a:rPr lang="sl-SI" dirty="0" smtClean="0"/>
              <a:t>Jugom in alpinizmom?</a:t>
            </a:r>
          </a:p>
          <a:p>
            <a:pPr lvl="1"/>
            <a:r>
              <a:rPr lang="sl-SI" dirty="0" smtClean="0"/>
              <a:t>Kritiku </a:t>
            </a:r>
            <a:r>
              <a:rPr lang="sl-SI" dirty="0"/>
              <a:t>in literarnem zgodovinarju Lino Legišu </a:t>
            </a:r>
            <a:r>
              <a:rPr lang="sl-SI" dirty="0" smtClean="0"/>
              <a:t>njegovo pisanje ni </a:t>
            </a:r>
            <a:r>
              <a:rPr lang="sl-SI" dirty="0"/>
              <a:t>bilo </a:t>
            </a:r>
            <a:r>
              <a:rPr lang="sl-SI" dirty="0" smtClean="0"/>
              <a:t>zanimivo, ni ga </a:t>
            </a:r>
            <a:r>
              <a:rPr lang="sl-SI" dirty="0"/>
              <a:t>moglo </a:t>
            </a:r>
            <a:r>
              <a:rPr lang="sl-SI" dirty="0" smtClean="0"/>
              <a:t>navdušiti </a:t>
            </a:r>
          </a:p>
          <a:p>
            <a:pPr lvl="1"/>
            <a:r>
              <a:rPr lang="sl-SI" dirty="0" err="1" smtClean="0"/>
              <a:t>Imponiral</a:t>
            </a:r>
            <a:r>
              <a:rPr lang="sl-SI" dirty="0" smtClean="0"/>
              <a:t> </a:t>
            </a:r>
            <a:r>
              <a:rPr lang="sl-SI" dirty="0"/>
              <a:t>pa mu je Bartolov </a:t>
            </a:r>
            <a:r>
              <a:rPr lang="sl-SI" dirty="0" smtClean="0"/>
              <a:t>nauk, povzet </a:t>
            </a:r>
            <a:r>
              <a:rPr lang="sl-SI" dirty="0"/>
              <a:t>po </a:t>
            </a:r>
            <a:r>
              <a:rPr lang="sl-SI" dirty="0" smtClean="0"/>
              <a:t>vzorniku </a:t>
            </a:r>
            <a:r>
              <a:rPr lang="sl-SI" dirty="0"/>
              <a:t>filozofu in alpinistu Klementu Jugu</a:t>
            </a:r>
            <a:r>
              <a:rPr lang="sl-SI" dirty="0" smtClean="0"/>
              <a:t>.</a:t>
            </a:r>
          </a:p>
          <a:p>
            <a:pPr lvl="2"/>
            <a:r>
              <a:rPr lang="sl-SI" dirty="0" smtClean="0"/>
              <a:t> </a:t>
            </a:r>
            <a:r>
              <a:rPr lang="sl-SI" dirty="0"/>
              <a:t>Jug je širil idejo tveganja, da je treba živeti nevarno in zaničevati strah pred smrtjo.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>
                <a:solidFill>
                  <a:schemeClr val="bg2"/>
                </a:solidFill>
              </a:rPr>
              <a:t>Pogled iz Bartolove strani</a:t>
            </a:r>
            <a:endParaRPr lang="sl-SI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Jug je bil za Bartola človek izjemne osebnosti in etičnih načel</a:t>
            </a:r>
          </a:p>
          <a:p>
            <a:r>
              <a:rPr lang="sl-SI" dirty="0" smtClean="0"/>
              <a:t>Bil je med vsemi njimi enkraten, ker se je po teh načelih ravnal in z njimi tudi </a:t>
            </a:r>
          </a:p>
          <a:p>
            <a:r>
              <a:rPr lang="sl-SI" dirty="0" smtClean="0"/>
              <a:t>Jug je bil pod močnim vplivom profesorja Vebra</a:t>
            </a:r>
          </a:p>
          <a:p>
            <a:pPr lvl="1"/>
            <a:r>
              <a:rPr lang="sl-SI" dirty="0" smtClean="0"/>
              <a:t>vcepil mu je idejo, da je manjše zlo dovoljeno, če se z njim prepreči večje</a:t>
            </a:r>
          </a:p>
          <a:p>
            <a:r>
              <a:rPr lang="sl-SI" dirty="0" smtClean="0"/>
              <a:t>Juga so zanimali predvsem problemi življenjske etike in ocenjevanja vrednot 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>
                <a:solidFill>
                  <a:schemeClr val="bg2"/>
                </a:solidFill>
              </a:rPr>
              <a:t>Pogled iz Bartolove strani</a:t>
            </a:r>
            <a:endParaRPr lang="sl-SI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Za njega je bil odgovor na dlani, seveda je bil temu do skrajnosti dosleden</a:t>
            </a:r>
          </a:p>
          <a:p>
            <a:pPr lvl="1"/>
            <a:r>
              <a:rPr lang="sl-SI" dirty="0" smtClean="0"/>
              <a:t>Tako mu je delo postalo dolžnost, brez vsakih zaslug.</a:t>
            </a:r>
          </a:p>
          <a:p>
            <a:r>
              <a:rPr lang="sl-SI" dirty="0" smtClean="0"/>
              <a:t>Dolžnost mu je bila tudi vzdržnost vsega</a:t>
            </a:r>
          </a:p>
          <a:p>
            <a:r>
              <a:rPr lang="sl-SI" dirty="0" smtClean="0"/>
              <a:t>vse kar je že prebral in predelal je prebral in predelal še enkrat </a:t>
            </a:r>
          </a:p>
          <a:p>
            <a:pPr lvl="1"/>
            <a:r>
              <a:rPr lang="sl-SI" dirty="0" smtClean="0"/>
              <a:t>Prišel je do novih problemov in novih dejstev </a:t>
            </a:r>
            <a:r>
              <a:rPr lang="sl-SI" b="1" dirty="0" smtClean="0"/>
              <a:t> </a:t>
            </a:r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>
                <a:solidFill>
                  <a:schemeClr val="bg2"/>
                </a:solidFill>
              </a:rPr>
              <a:t>Pogled iz Bartolove strani</a:t>
            </a:r>
            <a:endParaRPr lang="sl-SI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prof. Vebru je kot odgovor na njegove pomisleke: </a:t>
            </a:r>
            <a:r>
              <a:rPr lang="sl-SI" i="1" dirty="0" smtClean="0">
                <a:solidFill>
                  <a:schemeClr val="tx1">
                    <a:lumMod val="75000"/>
                  </a:schemeClr>
                </a:solidFill>
              </a:rPr>
              <a:t>»Grem v planine, ker [po]</a:t>
            </a:r>
            <a:r>
              <a:rPr lang="sl-SI" i="1" dirty="0" err="1" smtClean="0">
                <a:solidFill>
                  <a:schemeClr val="tx1">
                    <a:lumMod val="75000"/>
                  </a:schemeClr>
                </a:solidFill>
              </a:rPr>
              <a:t>zabim</a:t>
            </a:r>
            <a:r>
              <a:rPr lang="sl-SI" i="1" dirty="0" smtClean="0">
                <a:solidFill>
                  <a:schemeClr val="tx1">
                    <a:lumMod val="75000"/>
                  </a:schemeClr>
                </a:solidFill>
              </a:rPr>
              <a:t> nevarnost, da pospešim svojo </a:t>
            </a:r>
            <a:r>
              <a:rPr lang="sl-SI" i="1" dirty="0" err="1" smtClean="0">
                <a:solidFill>
                  <a:schemeClr val="tx1">
                    <a:lumMod val="75000"/>
                  </a:schemeClr>
                </a:solidFill>
              </a:rPr>
              <a:t>autokritičnost</a:t>
            </a:r>
            <a:r>
              <a:rPr lang="sl-SI" i="1" dirty="0" smtClean="0">
                <a:solidFill>
                  <a:schemeClr val="tx1">
                    <a:lumMod val="75000"/>
                  </a:schemeClr>
                </a:solidFill>
              </a:rPr>
              <a:t>, da se </a:t>
            </a:r>
            <a:r>
              <a:rPr lang="sl-SI" i="1" dirty="0" err="1" smtClean="0">
                <a:solidFill>
                  <a:schemeClr val="tx1">
                    <a:lumMod val="75000"/>
                  </a:schemeClr>
                </a:solidFill>
              </a:rPr>
              <a:t>vsporedno</a:t>
            </a:r>
            <a:r>
              <a:rPr lang="sl-SI" i="1" dirty="0" smtClean="0">
                <a:solidFill>
                  <a:schemeClr val="tx1">
                    <a:lumMod val="75000"/>
                  </a:schemeClr>
                </a:solidFill>
              </a:rPr>
              <a:t> s tem otresem domišljavosti, češ da so moje znanstvene misli </a:t>
            </a:r>
            <a:r>
              <a:rPr lang="sl-SI" i="1" dirty="0" err="1" smtClean="0">
                <a:solidFill>
                  <a:schemeClr val="tx1">
                    <a:lumMod val="75000"/>
                  </a:schemeClr>
                </a:solidFill>
              </a:rPr>
              <a:t>baš</a:t>
            </a:r>
            <a:r>
              <a:rPr lang="sl-SI" i="1" dirty="0" smtClean="0">
                <a:solidFill>
                  <a:schemeClr val="tx1">
                    <a:lumMod val="75000"/>
                  </a:schemeClr>
                </a:solidFill>
              </a:rPr>
              <a:t> »moje« misli in ker vidim v nevarnosti najeminentnejše sredstvo </a:t>
            </a:r>
            <a:r>
              <a:rPr lang="sl-SI" i="1" dirty="0" err="1" smtClean="0">
                <a:solidFill>
                  <a:schemeClr val="tx1">
                    <a:lumMod val="75000"/>
                  </a:schemeClr>
                </a:solidFill>
              </a:rPr>
              <a:t>samovzgoje</a:t>
            </a:r>
            <a:r>
              <a:rPr lang="sl-SI" i="1" dirty="0" smtClean="0">
                <a:solidFill>
                  <a:schemeClr val="tx1">
                    <a:lumMod val="75000"/>
                  </a:schemeClr>
                </a:solidFill>
              </a:rPr>
              <a:t>. Poleg tega pa si zopet osvežim svojo pojemajočo miselno moč, okrepim si telo, da bo tem </a:t>
            </a:r>
            <a:r>
              <a:rPr lang="sl-SI" i="1" dirty="0" err="1" smtClean="0">
                <a:solidFill>
                  <a:schemeClr val="tx1">
                    <a:lumMod val="75000"/>
                  </a:schemeClr>
                </a:solidFill>
              </a:rPr>
              <a:t>vernejše</a:t>
            </a:r>
            <a:r>
              <a:rPr lang="sl-SI" i="1" dirty="0" smtClean="0">
                <a:solidFill>
                  <a:schemeClr val="tx1">
                    <a:lumMod val="75000"/>
                  </a:schemeClr>
                </a:solidFill>
              </a:rPr>
              <a:t> služilo mojemu nadaljnjemu delu …«</a:t>
            </a:r>
          </a:p>
          <a:p>
            <a:r>
              <a:rPr lang="sl-SI" dirty="0" smtClean="0"/>
              <a:t>Toda s tem je zatrl tudi tisti nagon po samoohranitvi, ki se javlja v nas v obliki nekega naravnost fiziološkega strahu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>
                <a:solidFill>
                  <a:schemeClr val="bg2"/>
                </a:solidFill>
              </a:rPr>
              <a:t>Pogled iz Bartolove strani</a:t>
            </a:r>
            <a:endParaRPr lang="sl-SI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Stara  generacija, je očitala mladim, da nimajo idealov, nobenih višjih ciljev</a:t>
            </a:r>
          </a:p>
          <a:p>
            <a:r>
              <a:rPr lang="sl-SI" dirty="0" smtClean="0"/>
              <a:t>To ne bi bilo čudno, če ne bi bilo slučajno življenje v najtežjih časih svetovne vojne poseglo v njihovo »vzgojo«.</a:t>
            </a:r>
          </a:p>
          <a:p>
            <a:r>
              <a:rPr lang="sl-SI" dirty="0" smtClean="0"/>
              <a:t>In tej šoli se imamo za hvaliti, da imamo med nami ljudi, kakor je bil mladi doktor Jug</a:t>
            </a:r>
          </a:p>
          <a:p>
            <a:pPr lvl="1"/>
            <a:r>
              <a:rPr lang="sl-SI" dirty="0" smtClean="0"/>
              <a:t>Njegovo življenje in njegova smrt sta nam živ dokaz, da življenje ni najvišja vrednota. </a:t>
            </a:r>
          </a:p>
          <a:p>
            <a:pPr>
              <a:buNone/>
            </a:pPr>
            <a:r>
              <a:rPr lang="sl-SI" dirty="0" smtClean="0"/>
              <a:t> 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>
                <a:solidFill>
                  <a:schemeClr val="bg2"/>
                </a:solidFill>
              </a:rPr>
              <a:t>Klement Jug</a:t>
            </a:r>
            <a:endParaRPr lang="sl-SI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 Kdo pravzaprav pa sploh je Klement Jug? </a:t>
            </a:r>
          </a:p>
          <a:p>
            <a:pPr lvl="1"/>
            <a:r>
              <a:rPr lang="sl-SI" dirty="0" smtClean="0"/>
              <a:t>Rojen je bil 19. novembra 1898.</a:t>
            </a:r>
          </a:p>
          <a:p>
            <a:pPr lvl="1"/>
            <a:r>
              <a:rPr lang="sl-SI" dirty="0" smtClean="0"/>
              <a:t>strasten plezalec pisatelj in pa filozof</a:t>
            </a:r>
          </a:p>
          <a:p>
            <a:pPr lvl="1"/>
            <a:r>
              <a:rPr lang="sl-SI" dirty="0" smtClean="0"/>
              <a:t>Ima tudi svojo plezalno smer na Triglavu.</a:t>
            </a:r>
          </a:p>
          <a:p>
            <a:pPr lvl="1"/>
            <a:r>
              <a:rPr lang="sl-SI" dirty="0" smtClean="0"/>
              <a:t> Njegova glavna filozofska postulata sta volja in etika, s katerima se je lotil alpinizma</a:t>
            </a:r>
          </a:p>
          <a:p>
            <a:pPr lvl="2"/>
            <a:r>
              <a:rPr lang="sl-SI" dirty="0" smtClean="0"/>
              <a:t> in v slabih treh letih opravil do tedaj nepredstavljive vzpone</a:t>
            </a:r>
          </a:p>
          <a:p>
            <a:pPr lvl="2"/>
            <a:r>
              <a:rPr lang="sl-SI" dirty="0" smtClean="0"/>
              <a:t> zaradi pogosto radikalne alpinistične miselnosti smatrali za </a:t>
            </a:r>
            <a:r>
              <a:rPr lang="sl-SI" dirty="0" smtClean="0"/>
              <a:t>suicidneža. </a:t>
            </a:r>
            <a:endParaRPr lang="sl-SI" dirty="0" smtClean="0"/>
          </a:p>
          <a:p>
            <a:pPr lvl="2"/>
            <a:r>
              <a:rPr lang="sl-SI" dirty="0" smtClean="0"/>
              <a:t>Tudi njegov padec in smrt v Triglavski severni steni  je še danes pogosta tema razprav, saj mnogi menijo, da je Klement zaradi neuslišane ljubezni takrat storil </a:t>
            </a:r>
            <a:r>
              <a:rPr lang="sl-SI" dirty="0" err="1" smtClean="0"/>
              <a:t>samoomor</a:t>
            </a:r>
            <a:r>
              <a:rPr lang="sl-SI" dirty="0" smtClean="0"/>
              <a:t>. </a:t>
            </a:r>
          </a:p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30">
      <a:dk1>
        <a:srgbClr val="22FF22"/>
      </a:dk1>
      <a:lt1>
        <a:srgbClr val="000000"/>
      </a:lt1>
      <a:dk2>
        <a:srgbClr val="7F7F7F"/>
      </a:dk2>
      <a:lt2>
        <a:srgbClr val="FFFF00"/>
      </a:lt2>
      <a:accent1>
        <a:srgbClr val="FF0000"/>
      </a:accent1>
      <a:accent2>
        <a:srgbClr val="FF0000"/>
      </a:accent2>
      <a:accent3>
        <a:srgbClr val="00D800"/>
      </a:accent3>
      <a:accent4>
        <a:srgbClr val="FFFF00"/>
      </a:accent4>
      <a:accent5>
        <a:srgbClr val="FF0000"/>
      </a:accent5>
      <a:accent6>
        <a:srgbClr val="0BFF0B"/>
      </a:accent6>
      <a:hlink>
        <a:srgbClr val="FFFF00"/>
      </a:hlink>
      <a:folHlink>
        <a:srgbClr val="FF000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359</TotalTime>
  <Words>547</Words>
  <Application>Microsoft Office PowerPoint</Application>
  <PresentationFormat>On-screen Show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   </vt:lpstr>
      <vt:lpstr>Vladimir Bartol in Klement Jug</vt:lpstr>
      <vt:lpstr>Vladimir Bartol in Klement Jug</vt:lpstr>
      <vt:lpstr>Vladimir Bartol in Klement Jug</vt:lpstr>
      <vt:lpstr>Pogled iz Bartolove strani</vt:lpstr>
      <vt:lpstr>Pogled iz Bartolove strani</vt:lpstr>
      <vt:lpstr>Pogled iz Bartolove strani</vt:lpstr>
      <vt:lpstr>Pogled iz Bartolove strani</vt:lpstr>
      <vt:lpstr>Klement Jug</vt:lpstr>
      <vt:lpstr>Klement Jug</vt:lpstr>
      <vt:lpstr>Klement Jug</vt:lpstr>
      <vt:lpstr>Viri in 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Žan</dc:creator>
  <cp:lastModifiedBy>Žan</cp:lastModifiedBy>
  <cp:revision>16</cp:revision>
  <dcterms:created xsi:type="dcterms:W3CDTF">2012-03-04T15:11:21Z</dcterms:created>
  <dcterms:modified xsi:type="dcterms:W3CDTF">2012-03-04T21:36:55Z</dcterms:modified>
</cp:coreProperties>
</file>