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1" r:id="rId5"/>
    <p:sldId id="264" r:id="rId6"/>
    <p:sldId id="262" r:id="rId7"/>
    <p:sldId id="263" r:id="rId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7" name="Zaokroži kota na diagonali pravokotnika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Naslov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sl-SI" smtClean="0"/>
              <a:t>Kliknite, če želite urediti slog naslova matrice</a:t>
            </a:r>
            <a:endParaRPr kumimoji="0" lang="en-US"/>
          </a:p>
        </p:txBody>
      </p:sp>
      <p:sp>
        <p:nvSpPr>
          <p:cNvPr id="9" name="Podnaslov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l-SI" smtClean="0"/>
              <a:t>Kliknite, če želite urediti slog podnaslova matrice</a:t>
            </a:r>
            <a:endParaRPr kumimoji="0" lang="en-US"/>
          </a:p>
        </p:txBody>
      </p:sp>
      <p:sp>
        <p:nvSpPr>
          <p:cNvPr id="10" name="Ograda datuma 9"/>
          <p:cNvSpPr>
            <a:spLocks noGrp="1"/>
          </p:cNvSpPr>
          <p:nvPr>
            <p:ph type="dt" sz="half" idx="10"/>
          </p:nvPr>
        </p:nvSpPr>
        <p:spPr>
          <a:xfrm>
            <a:off x="5562600" y="6509004"/>
            <a:ext cx="3002280" cy="274320"/>
          </a:xfrm>
        </p:spPr>
        <p:txBody>
          <a:bodyPr vert="horz" rtlCol="0"/>
          <a:lstStyle>
            <a:extLst/>
          </a:lstStyle>
          <a:p>
            <a:fld id="{D88FCAB1-F53A-428B-895D-E646B4DDDB4A}" type="datetimeFigureOut">
              <a:rPr lang="sl-SI" smtClean="0"/>
              <a:pPr/>
              <a:t>11.3.2012</a:t>
            </a:fld>
            <a:endParaRPr lang="sl-SI"/>
          </a:p>
        </p:txBody>
      </p:sp>
      <p:sp>
        <p:nvSpPr>
          <p:cNvPr id="11" name="Ograda številke diapozitiva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B82214-8D64-47D4-BCB8-91C16B41EAEE}" type="slidenum">
              <a:rPr lang="sl-SI" smtClean="0"/>
              <a:pPr/>
              <a:t>‹#›</a:t>
            </a:fld>
            <a:endParaRPr lang="sl-SI"/>
          </a:p>
        </p:txBody>
      </p:sp>
      <p:sp>
        <p:nvSpPr>
          <p:cNvPr id="12" name="Ograda noge 11"/>
          <p:cNvSpPr>
            <a:spLocks noGrp="1"/>
          </p:cNvSpPr>
          <p:nvPr>
            <p:ph type="ftr" sz="quarter" idx="12"/>
          </p:nvPr>
        </p:nvSpPr>
        <p:spPr>
          <a:xfrm>
            <a:off x="1600200" y="6509004"/>
            <a:ext cx="3907464" cy="274320"/>
          </a:xfrm>
        </p:spPr>
        <p:txBody>
          <a:bodyPr vert="horz" rtlCol="0"/>
          <a:lstStyle>
            <a:extLst/>
          </a:lstStyle>
          <a:p>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3B82214-8D64-47D4-BCB8-91C16B41EAEE}"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lvl1pPr algn="l">
              <a:defRPr/>
            </a:lvl1pPr>
            <a:extLs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457200" y="274638"/>
            <a:ext cx="6019800" cy="5851525"/>
          </a:xfrm>
        </p:spPr>
        <p:txBody>
          <a:bodyPr vert="eaVert"/>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3B82214-8D64-47D4-BCB8-91C16B41EAEE}"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7" name="Pravokotnik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vsebine 2"/>
          <p:cNvSpPr>
            <a:spLocks noGrp="1"/>
          </p:cNvSpPr>
          <p:nvPr>
            <p:ph idx="1"/>
          </p:nvPr>
        </p:nvSpPr>
        <p:spPr/>
        <p:txBody>
          <a:bodyPr/>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3B82214-8D64-47D4-BCB8-91C16B41EAEE}"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bg>
      <p:bgRef idx="1001">
        <a:schemeClr val="bg2"/>
      </p:bgRef>
    </p:bg>
    <p:spTree>
      <p:nvGrpSpPr>
        <p:cNvPr id="1" name=""/>
        <p:cNvGrpSpPr/>
        <p:nvPr/>
      </p:nvGrpSpPr>
      <p:grpSpPr>
        <a:xfrm>
          <a:off x="0" y="0"/>
          <a:ext cx="0" cy="0"/>
          <a:chOff x="0" y="0"/>
          <a:chExt cx="0" cy="0"/>
        </a:xfrm>
      </p:grpSpPr>
      <p:sp>
        <p:nvSpPr>
          <p:cNvPr id="7" name="Pravokotnik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l-SI" smtClean="0"/>
              <a:t>Kliknite, če želite urediti sloge besedila matrice</a:t>
            </a:r>
          </a:p>
        </p:txBody>
      </p:sp>
      <p:sp>
        <p:nvSpPr>
          <p:cNvPr id="8" name="Ograda datuma 7"/>
          <p:cNvSpPr>
            <a:spLocks noGrp="1"/>
          </p:cNvSpPr>
          <p:nvPr>
            <p:ph type="dt" sz="half" idx="10"/>
          </p:nvPr>
        </p:nvSpPr>
        <p:spPr>
          <a:xfrm>
            <a:off x="5562600" y="6513670"/>
            <a:ext cx="3002280" cy="274320"/>
          </a:xfrm>
        </p:spPr>
        <p:txBody>
          <a:bodyPr vert="horz" rtlCol="0"/>
          <a:lstStyle>
            <a:extLst/>
          </a:lstStyle>
          <a:p>
            <a:fld id="{D88FCAB1-F53A-428B-895D-E646B4DDDB4A}" type="datetimeFigureOut">
              <a:rPr lang="sl-SI" smtClean="0"/>
              <a:pPr/>
              <a:t>11.3.2012</a:t>
            </a:fld>
            <a:endParaRPr lang="sl-SI"/>
          </a:p>
        </p:txBody>
      </p:sp>
      <p:sp>
        <p:nvSpPr>
          <p:cNvPr id="9" name="Ograda številke diapozitiva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B82214-8D64-47D4-BCB8-91C16B41EAEE}" type="slidenum">
              <a:rPr lang="sl-SI" smtClean="0"/>
              <a:pPr/>
              <a:t>‹#›</a:t>
            </a:fld>
            <a:endParaRPr lang="sl-SI"/>
          </a:p>
        </p:txBody>
      </p:sp>
      <p:sp>
        <p:nvSpPr>
          <p:cNvPr id="10" name="Ograda noge 9"/>
          <p:cNvSpPr>
            <a:spLocks noGrp="1"/>
          </p:cNvSpPr>
          <p:nvPr>
            <p:ph type="ftr" sz="quarter" idx="12"/>
          </p:nvPr>
        </p:nvSpPr>
        <p:spPr>
          <a:xfrm>
            <a:off x="1600200" y="6513670"/>
            <a:ext cx="3907464" cy="274320"/>
          </a:xfrm>
        </p:spPr>
        <p:txBody>
          <a:bodyPr vert="horz" rtlCol="0"/>
          <a:lstStyle>
            <a:extLst/>
          </a:lstStyle>
          <a:p>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vsebine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vsebine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6" name="Ograda noge 5"/>
          <p:cNvSpPr>
            <a:spLocks noGrp="1"/>
          </p:cNvSpPr>
          <p:nvPr>
            <p:ph type="ftr" sz="quarter" idx="11"/>
          </p:nvPr>
        </p:nvSpPr>
        <p:spPr/>
        <p:txBody>
          <a:bodyPr/>
          <a:lstStyle>
            <a:extLst/>
          </a:lstStyle>
          <a:p>
            <a:endParaRPr lang="sl-SI"/>
          </a:p>
        </p:txBody>
      </p:sp>
      <p:sp>
        <p:nvSpPr>
          <p:cNvPr id="7" name="Ograda številke diapozitiva 6"/>
          <p:cNvSpPr>
            <a:spLocks noGrp="1"/>
          </p:cNvSpPr>
          <p:nvPr>
            <p:ph type="sldNum" sz="quarter" idx="12"/>
          </p:nvPr>
        </p:nvSpPr>
        <p:spPr>
          <a:xfrm>
            <a:off x="8641080" y="6514568"/>
            <a:ext cx="464288" cy="274320"/>
          </a:xfrm>
        </p:spPr>
        <p:txBody>
          <a:bodyPr/>
          <a:lstStyle>
            <a:extLst/>
          </a:lstStyle>
          <a:p>
            <a:fld id="{73B82214-8D64-47D4-BCB8-91C16B41EAEE}" type="slidenum">
              <a:rPr lang="sl-SI" smtClean="0"/>
              <a:pPr/>
              <a:t>‹#›</a:t>
            </a:fld>
            <a:endParaRPr lang="sl-SI"/>
          </a:p>
        </p:txBody>
      </p:sp>
      <p:sp>
        <p:nvSpPr>
          <p:cNvPr id="10" name="Pravokotnik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Pravokotnik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Pravokotnik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Naslov 1"/>
          <p:cNvSpPr>
            <a:spLocks noGrp="1"/>
          </p:cNvSpPr>
          <p:nvPr>
            <p:ph type="title"/>
          </p:nvPr>
        </p:nvSpPr>
        <p:spPr>
          <a:xfrm>
            <a:off x="457200" y="251948"/>
            <a:ext cx="8229600" cy="1143000"/>
          </a:xfrm>
        </p:spPr>
        <p:txBody>
          <a:bodyPr anchor="b"/>
          <a:lstStyle>
            <a:lvl1pPr>
              <a:defRPr/>
            </a:lvl1pPr>
            <a:extLst/>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sl-SI" smtClean="0"/>
              <a:t>Kliknite, če želite urediti sloge besedila matrice</a:t>
            </a:r>
          </a:p>
        </p:txBody>
      </p:sp>
      <p:sp>
        <p:nvSpPr>
          <p:cNvPr id="4" name="Ograda besedila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sl-SI" smtClean="0"/>
              <a:t>Kliknite, če želite urediti sloge besedila matrice</a:t>
            </a:r>
          </a:p>
        </p:txBody>
      </p:sp>
      <p:sp>
        <p:nvSpPr>
          <p:cNvPr id="5" name="Ograda vsebine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6" name="Ograda vsebine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7" name="Ograda datuma 6"/>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8" name="Ograda noge 7"/>
          <p:cNvSpPr>
            <a:spLocks noGrp="1"/>
          </p:cNvSpPr>
          <p:nvPr>
            <p:ph type="ftr" sz="quarter" idx="11"/>
          </p:nvPr>
        </p:nvSpPr>
        <p:spPr/>
        <p:txBody>
          <a:bodyPr/>
          <a:lstStyle>
            <a:extLst/>
          </a:lstStyle>
          <a:p>
            <a:endParaRPr lang="sl-SI"/>
          </a:p>
        </p:txBody>
      </p:sp>
      <p:sp>
        <p:nvSpPr>
          <p:cNvPr id="9" name="Ograda številke diapozitiva 8"/>
          <p:cNvSpPr>
            <a:spLocks noGrp="1"/>
          </p:cNvSpPr>
          <p:nvPr>
            <p:ph type="sldNum" sz="quarter" idx="12"/>
          </p:nvPr>
        </p:nvSpPr>
        <p:spPr>
          <a:xfrm>
            <a:off x="8641080" y="6514568"/>
            <a:ext cx="464288" cy="274320"/>
          </a:xfrm>
        </p:spPr>
        <p:txBody>
          <a:bodyPr/>
          <a:lstStyle>
            <a:extLst/>
          </a:lstStyle>
          <a:p>
            <a:fld id="{73B82214-8D64-47D4-BCB8-91C16B41EAEE}" type="slidenum">
              <a:rPr lang="sl-SI" smtClean="0"/>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457200" y="253218"/>
            <a:ext cx="8229600" cy="1143000"/>
          </a:xfrm>
        </p:spPr>
        <p:txBody>
          <a:bodyPr/>
          <a:lstStyle>
            <a:extLst/>
          </a:lstStyle>
          <a:p>
            <a:r>
              <a:rPr kumimoji="0" lang="sl-SI" smtClean="0"/>
              <a:t>Kliknite, če želite urediti slog naslova matrice</a:t>
            </a:r>
            <a:endParaRPr kumimoji="0" lang="en-US"/>
          </a:p>
        </p:txBody>
      </p:sp>
      <p:sp>
        <p:nvSpPr>
          <p:cNvPr id="3" name="Ograda datuma 2"/>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4" name="Ograda noge 3"/>
          <p:cNvSpPr>
            <a:spLocks noGrp="1"/>
          </p:cNvSpPr>
          <p:nvPr>
            <p:ph type="ftr" sz="quarter" idx="11"/>
          </p:nvPr>
        </p:nvSpPr>
        <p:spPr/>
        <p:txBody>
          <a:bodyPr/>
          <a:lstStyle>
            <a:extLst/>
          </a:lstStyle>
          <a:p>
            <a:endParaRPr lang="sl-SI"/>
          </a:p>
        </p:txBody>
      </p:sp>
      <p:sp>
        <p:nvSpPr>
          <p:cNvPr id="5" name="Ograda številke diapozitiva 4"/>
          <p:cNvSpPr>
            <a:spLocks noGrp="1"/>
          </p:cNvSpPr>
          <p:nvPr>
            <p:ph type="sldNum" sz="quarter" idx="12"/>
          </p:nvPr>
        </p:nvSpPr>
        <p:spPr/>
        <p:txBody>
          <a:bodyPr/>
          <a:lstStyle>
            <a:extLst/>
          </a:lstStyle>
          <a:p>
            <a:fld id="{73B82214-8D64-47D4-BCB8-91C16B41EAEE}" type="slidenum">
              <a:rPr lang="sl-SI" smtClean="0"/>
              <a:pPr/>
              <a:t>‹#›</a:t>
            </a:fld>
            <a:endParaRPr lang="sl-SI"/>
          </a:p>
        </p:txBody>
      </p:sp>
      <p:sp>
        <p:nvSpPr>
          <p:cNvPr id="7" name="Pravokotnik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extLst/>
          </a:lstStyle>
          <a:p>
            <a:fld id="{D88FCAB1-F53A-428B-895D-E646B4DDDB4A}" type="datetimeFigureOut">
              <a:rPr lang="sl-SI" smtClean="0"/>
              <a:pPr/>
              <a:t>11.3.2012</a:t>
            </a:fld>
            <a:endParaRPr lang="sl-SI"/>
          </a:p>
        </p:txBody>
      </p:sp>
      <p:sp>
        <p:nvSpPr>
          <p:cNvPr id="3" name="Ograda noge 2"/>
          <p:cNvSpPr>
            <a:spLocks noGrp="1"/>
          </p:cNvSpPr>
          <p:nvPr>
            <p:ph type="ftr" sz="quarter" idx="11"/>
          </p:nvPr>
        </p:nvSpPr>
        <p:spPr/>
        <p:txBody>
          <a:bodyPr/>
          <a:lstStyle>
            <a:extLst/>
          </a:lstStyle>
          <a:p>
            <a:endParaRPr lang="sl-SI"/>
          </a:p>
        </p:txBody>
      </p:sp>
      <p:sp>
        <p:nvSpPr>
          <p:cNvPr id="4" name="Ograda številke diapozitiva 3"/>
          <p:cNvSpPr>
            <a:spLocks noGrp="1"/>
          </p:cNvSpPr>
          <p:nvPr>
            <p:ph type="sldNum" sz="quarter" idx="12"/>
          </p:nvPr>
        </p:nvSpPr>
        <p:spPr/>
        <p:txBody>
          <a:bodyPr/>
          <a:lstStyle>
            <a:extLst/>
          </a:lstStyle>
          <a:p>
            <a:fld id="{73B82214-8D64-47D4-BCB8-91C16B41EAEE}"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1_Naslov in vsebina">
    <p:bg>
      <p:bgRef idx="1001">
        <a:schemeClr val="bg2"/>
      </p:bgRef>
    </p:bg>
    <p:spTree>
      <p:nvGrpSpPr>
        <p:cNvPr id="1" name=""/>
        <p:cNvGrpSpPr/>
        <p:nvPr/>
      </p:nvGrpSpPr>
      <p:grpSpPr>
        <a:xfrm>
          <a:off x="0" y="0"/>
          <a:ext cx="0" cy="0"/>
          <a:chOff x="0" y="0"/>
          <a:chExt cx="0" cy="0"/>
        </a:xfrm>
      </p:grpSpPr>
      <p:sp>
        <p:nvSpPr>
          <p:cNvPr id="8" name="Pravokotnik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4963136" y="304800"/>
            <a:ext cx="3931920" cy="762000"/>
          </a:xfrm>
        </p:spPr>
        <p:txBody>
          <a:bodyPr anchor="b"/>
          <a:lstStyle>
            <a:lvl1pPr marL="0" algn="r">
              <a:buNone/>
              <a:defRPr sz="2000" b="1"/>
            </a:lvl1pPr>
            <a:extLst/>
          </a:lstStyle>
          <a:p>
            <a:r>
              <a:rPr kumimoji="0" lang="sl-SI" smtClean="0"/>
              <a:t>Kliknite, če želite urediti slog naslova matrice</a:t>
            </a:r>
            <a:endParaRPr kumimoji="0" lang="en-US"/>
          </a:p>
        </p:txBody>
      </p:sp>
      <p:sp>
        <p:nvSpPr>
          <p:cNvPr id="3" name="Ograda besedila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sl-SI" smtClean="0"/>
              <a:t>Kliknite, če želite urediti sloge besedila matrice</a:t>
            </a:r>
          </a:p>
        </p:txBody>
      </p:sp>
      <p:sp>
        <p:nvSpPr>
          <p:cNvPr id="4" name="Ograda vsebine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9" name="Ograda datuma 8"/>
          <p:cNvSpPr>
            <a:spLocks noGrp="1"/>
          </p:cNvSpPr>
          <p:nvPr>
            <p:ph type="dt" sz="half" idx="10"/>
          </p:nvPr>
        </p:nvSpPr>
        <p:spPr>
          <a:xfrm>
            <a:off x="5562600" y="6513670"/>
            <a:ext cx="3002280" cy="274320"/>
          </a:xfrm>
        </p:spPr>
        <p:txBody>
          <a:bodyPr vert="horz" rtlCol="0"/>
          <a:lstStyle>
            <a:extLst/>
          </a:lstStyle>
          <a:p>
            <a:fld id="{D88FCAB1-F53A-428B-895D-E646B4DDDB4A}" type="datetimeFigureOut">
              <a:rPr lang="sl-SI" smtClean="0"/>
              <a:pPr/>
              <a:t>11.3.2012</a:t>
            </a:fld>
            <a:endParaRPr lang="sl-SI"/>
          </a:p>
        </p:txBody>
      </p:sp>
      <p:sp>
        <p:nvSpPr>
          <p:cNvPr id="10" name="Ograda številke diapozitiva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B82214-8D64-47D4-BCB8-91C16B41EAEE}" type="slidenum">
              <a:rPr lang="sl-SI" smtClean="0"/>
              <a:pPr/>
              <a:t>‹#›</a:t>
            </a:fld>
            <a:endParaRPr lang="sl-SI"/>
          </a:p>
        </p:txBody>
      </p:sp>
      <p:sp>
        <p:nvSpPr>
          <p:cNvPr id="11" name="Ograda noge 10"/>
          <p:cNvSpPr>
            <a:spLocks noGrp="1"/>
          </p:cNvSpPr>
          <p:nvPr>
            <p:ph type="ftr" sz="quarter" idx="12"/>
          </p:nvPr>
        </p:nvSpPr>
        <p:spPr>
          <a:xfrm>
            <a:off x="1600200" y="6513670"/>
            <a:ext cx="3907464" cy="274320"/>
          </a:xfrm>
        </p:spPr>
        <p:txBody>
          <a:bodyPr vert="horz" rtlCol="0"/>
          <a:lstStyle>
            <a:extLst/>
          </a:lstStyle>
          <a:p>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3040443" y="4724400"/>
            <a:ext cx="5486400" cy="664536"/>
          </a:xfrm>
        </p:spPr>
        <p:txBody>
          <a:bodyPr anchor="b"/>
          <a:lstStyle>
            <a:lvl1pPr marL="0" algn="r">
              <a:buNone/>
              <a:defRPr sz="2000" b="1"/>
            </a:lvl1pPr>
            <a:extLst/>
          </a:lstStyle>
          <a:p>
            <a:r>
              <a:rPr kumimoji="0" lang="sl-SI" smtClean="0"/>
              <a:t>Kliknite, če želite urediti slog naslova matrice</a:t>
            </a:r>
            <a:endParaRPr kumimoji="0" lang="en-US"/>
          </a:p>
        </p:txBody>
      </p:sp>
      <p:sp>
        <p:nvSpPr>
          <p:cNvPr id="4" name="Ograda besedila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sl-SI" smtClean="0"/>
              <a:t>Kliknite, če želite urediti sloge besedila matrice</a:t>
            </a:r>
          </a:p>
        </p:txBody>
      </p:sp>
      <p:sp>
        <p:nvSpPr>
          <p:cNvPr id="13" name="Ograda slik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sl-SI" smtClean="0">
                <a:solidFill>
                  <a:schemeClr val="lt1"/>
                </a:solidFill>
                <a:latin typeface="+mn-lt"/>
                <a:ea typeface="+mn-ea"/>
                <a:cs typeface="+mn-cs"/>
              </a:rPr>
              <a:t>Kliknite ikono, če želite dodati sliko</a:t>
            </a:r>
            <a:endParaRPr kumimoji="0" lang="en-US" dirty="0">
              <a:solidFill>
                <a:schemeClr val="lt1"/>
              </a:solidFill>
              <a:latin typeface="+mn-lt"/>
              <a:ea typeface="+mn-ea"/>
              <a:cs typeface="+mn-cs"/>
            </a:endParaRPr>
          </a:p>
        </p:txBody>
      </p:sp>
      <p:sp>
        <p:nvSpPr>
          <p:cNvPr id="8" name="Ograda datuma 7"/>
          <p:cNvSpPr>
            <a:spLocks noGrp="1"/>
          </p:cNvSpPr>
          <p:nvPr>
            <p:ph type="dt" sz="half" idx="10"/>
          </p:nvPr>
        </p:nvSpPr>
        <p:spPr>
          <a:xfrm>
            <a:off x="5562600" y="6509004"/>
            <a:ext cx="3002280" cy="274320"/>
          </a:xfrm>
        </p:spPr>
        <p:txBody>
          <a:bodyPr vert="horz" rtlCol="0"/>
          <a:lstStyle>
            <a:extLst/>
          </a:lstStyle>
          <a:p>
            <a:fld id="{D88FCAB1-F53A-428B-895D-E646B4DDDB4A}" type="datetimeFigureOut">
              <a:rPr lang="sl-SI" smtClean="0"/>
              <a:pPr/>
              <a:t>11.3.2012</a:t>
            </a:fld>
            <a:endParaRPr lang="sl-SI"/>
          </a:p>
        </p:txBody>
      </p:sp>
      <p:sp>
        <p:nvSpPr>
          <p:cNvPr id="9" name="Ograda številke diapozitiva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B82214-8D64-47D4-BCB8-91C16B41EAEE}" type="slidenum">
              <a:rPr lang="sl-SI" smtClean="0"/>
              <a:pPr/>
              <a:t>‹#›</a:t>
            </a:fld>
            <a:endParaRPr lang="sl-SI"/>
          </a:p>
        </p:txBody>
      </p:sp>
      <p:sp>
        <p:nvSpPr>
          <p:cNvPr id="10" name="Ograda noge 9"/>
          <p:cNvSpPr>
            <a:spLocks noGrp="1"/>
          </p:cNvSpPr>
          <p:nvPr>
            <p:ph type="ftr" sz="quarter" idx="12"/>
          </p:nvPr>
        </p:nvSpPr>
        <p:spPr>
          <a:xfrm>
            <a:off x="1600200" y="6509004"/>
            <a:ext cx="3907464" cy="274320"/>
          </a:xfrm>
        </p:spPr>
        <p:txBody>
          <a:bodyPr vert="horz" rtlCol="0"/>
          <a:lstStyle>
            <a:extLst/>
          </a:lstStyle>
          <a:p>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Zaokroži kota na diagonali pravokotnika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Ograda no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sl-SI"/>
          </a:p>
        </p:txBody>
      </p:sp>
      <p:sp>
        <p:nvSpPr>
          <p:cNvPr id="14" name="Ograda datum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88FCAB1-F53A-428B-895D-E646B4DDDB4A}" type="datetimeFigureOut">
              <a:rPr lang="sl-SI" smtClean="0"/>
              <a:pPr/>
              <a:t>11.3.2012</a:t>
            </a:fld>
            <a:endParaRPr lang="sl-SI"/>
          </a:p>
        </p:txBody>
      </p:sp>
      <p:sp>
        <p:nvSpPr>
          <p:cNvPr id="23" name="Ograda številke diapozitiva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3B82214-8D64-47D4-BCB8-91C16B41EAEE}" type="slidenum">
              <a:rPr lang="sl-SI" smtClean="0"/>
              <a:pPr/>
              <a:t>‹#›</a:t>
            </a:fld>
            <a:endParaRPr lang="sl-SI"/>
          </a:p>
        </p:txBody>
      </p:sp>
      <p:sp>
        <p:nvSpPr>
          <p:cNvPr id="22" name="Ograda naslova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sl-SI" smtClean="0"/>
              <a:t>Kliknite, če želite urediti slog naslova matrice</a:t>
            </a:r>
            <a:endParaRPr kumimoji="0" lang="en-US"/>
          </a:p>
        </p:txBody>
      </p:sp>
      <p:sp>
        <p:nvSpPr>
          <p:cNvPr id="13" name="Ograda besedila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Sofisti in </a:t>
            </a:r>
            <a:r>
              <a:rPr lang="sl-SI" dirty="0" err="1" smtClean="0"/>
              <a:t>Alamut</a:t>
            </a:r>
            <a:endParaRPr lang="sl-SI" dirty="0"/>
          </a:p>
        </p:txBody>
      </p:sp>
      <p:sp>
        <p:nvSpPr>
          <p:cNvPr id="3" name="Podnaslov 2"/>
          <p:cNvSpPr>
            <a:spLocks noGrp="1"/>
          </p:cNvSpPr>
          <p:nvPr>
            <p:ph type="subTitle" idx="1"/>
          </p:nvPr>
        </p:nvSpPr>
        <p:spPr/>
        <p:txBody>
          <a:bodyPr/>
          <a:lstStyle/>
          <a:p>
            <a:r>
              <a:rPr lang="sl-SI" dirty="0" smtClean="0"/>
              <a:t>Jurij Gros</a:t>
            </a:r>
            <a:endParaRPr lang="sl-S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Vrhovno načelo </a:t>
            </a:r>
            <a:endParaRPr lang="sl-SI" dirty="0"/>
          </a:p>
        </p:txBody>
      </p:sp>
      <p:sp>
        <p:nvSpPr>
          <p:cNvPr id="6" name="Ograda vsebine 5"/>
          <p:cNvSpPr>
            <a:spLocks noGrp="1"/>
          </p:cNvSpPr>
          <p:nvPr>
            <p:ph sz="half" idx="1"/>
          </p:nvPr>
        </p:nvSpPr>
        <p:spPr/>
        <p:txBody>
          <a:bodyPr/>
          <a:lstStyle/>
          <a:p>
            <a:r>
              <a:rPr lang="sl-SI" dirty="0" smtClean="0"/>
              <a:t>Bartol je miselni potek </a:t>
            </a:r>
            <a:r>
              <a:rPr lang="sl-SI" dirty="0" err="1" smtClean="0"/>
              <a:t>Alamuta</a:t>
            </a:r>
            <a:r>
              <a:rPr lang="sl-SI" dirty="0" smtClean="0"/>
              <a:t> </a:t>
            </a:r>
            <a:r>
              <a:rPr lang="sl-SI" dirty="0"/>
              <a:t>č</a:t>
            </a:r>
            <a:r>
              <a:rPr lang="sl-SI" dirty="0" smtClean="0"/>
              <a:t>rpal iz klasične sofistike. </a:t>
            </a:r>
          </a:p>
          <a:p>
            <a:endParaRPr lang="sl-SI" dirty="0" smtClean="0"/>
          </a:p>
          <a:p>
            <a:r>
              <a:rPr lang="sl-SI" dirty="0" smtClean="0"/>
              <a:t>Ta rek v filozofiji navajamo kot utemeljitev relativizma</a:t>
            </a:r>
            <a:endParaRPr lang="sl-SI" dirty="0"/>
          </a:p>
          <a:p>
            <a:pPr>
              <a:buNone/>
            </a:pPr>
            <a:endParaRPr lang="sl-SI" dirty="0"/>
          </a:p>
        </p:txBody>
      </p:sp>
      <p:sp>
        <p:nvSpPr>
          <p:cNvPr id="4" name="Ograda vsebine 3"/>
          <p:cNvSpPr>
            <a:spLocks noGrp="1"/>
          </p:cNvSpPr>
          <p:nvPr>
            <p:ph sz="half" idx="2"/>
          </p:nvPr>
        </p:nvSpPr>
        <p:spPr/>
        <p:txBody>
          <a:bodyPr/>
          <a:lstStyle/>
          <a:p>
            <a:pPr>
              <a:buNone/>
            </a:pPr>
            <a:endParaRPr lang="sl-SI" dirty="0" smtClean="0"/>
          </a:p>
          <a:p>
            <a:pPr algn="ctr">
              <a:buNone/>
            </a:pPr>
            <a:endParaRPr lang="sl-SI" sz="4000" dirty="0" smtClean="0"/>
          </a:p>
          <a:p>
            <a:pPr algn="ctr">
              <a:buNone/>
            </a:pPr>
            <a:r>
              <a:rPr lang="sl-SI" sz="4000" dirty="0" smtClean="0"/>
              <a:t>Nič ni resnično, vse je dovoljeno.</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Protagora</a:t>
            </a:r>
            <a:endParaRPr lang="sl-SI" dirty="0"/>
          </a:p>
        </p:txBody>
      </p:sp>
      <p:sp>
        <p:nvSpPr>
          <p:cNvPr id="3" name="Ograda vsebine 2"/>
          <p:cNvSpPr>
            <a:spLocks noGrp="1"/>
          </p:cNvSpPr>
          <p:nvPr>
            <p:ph sz="half" idx="1"/>
          </p:nvPr>
        </p:nvSpPr>
        <p:spPr/>
        <p:txBody>
          <a:bodyPr/>
          <a:lstStyle/>
          <a:p>
            <a:pPr>
              <a:buNone/>
            </a:pPr>
            <a:endParaRPr lang="sl-SI" sz="3200" dirty="0" smtClean="0"/>
          </a:p>
          <a:p>
            <a:pPr algn="ctr">
              <a:buNone/>
            </a:pPr>
            <a:r>
              <a:rPr lang="sl-SI" sz="3600" dirty="0" smtClean="0"/>
              <a:t>Vseh stvari merilo je človek, bivajočih, kako so, ne bivajočih, kako niso.</a:t>
            </a:r>
          </a:p>
          <a:p>
            <a:pPr>
              <a:buNone/>
            </a:pPr>
            <a:endParaRPr lang="sl-SI" dirty="0"/>
          </a:p>
        </p:txBody>
      </p:sp>
      <p:pic>
        <p:nvPicPr>
          <p:cNvPr id="5" name="Picture 2"/>
          <p:cNvPicPr>
            <a:picLocks noGrp="1" noChangeAspect="1" noChangeArrowheads="1"/>
          </p:cNvPicPr>
          <p:nvPr>
            <p:ph sz="half" idx="2"/>
          </p:nvPr>
        </p:nvPicPr>
        <p:blipFill>
          <a:blip r:embed="rId3" cstate="print"/>
          <a:stretch>
            <a:fillRect/>
          </a:stretch>
        </p:blipFill>
        <p:spPr bwMode="auto">
          <a:xfrm>
            <a:off x="4671926" y="1646238"/>
            <a:ext cx="3991148" cy="4525962"/>
          </a:xfrm>
          <a:prstGeom prst="rect">
            <a:avLst/>
          </a:prstGeom>
          <a:noFill/>
          <a:ln w="9525">
            <a:noFill/>
            <a:miter lim="800000"/>
            <a:headEnd/>
            <a:tailEnd/>
          </a:ln>
          <a:effectLst/>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53536"/>
            <a:ext cx="8229600" cy="1246638"/>
          </a:xfrm>
        </p:spPr>
        <p:txBody>
          <a:bodyPr>
            <a:noAutofit/>
          </a:bodyPr>
          <a:lstStyle/>
          <a:p>
            <a:r>
              <a:rPr lang="sl-SI" sz="3200" dirty="0" smtClean="0"/>
              <a:t>Vseh stvari merilo je človek, bivajočih, kako so, nebivajočih, kako niso</a:t>
            </a:r>
            <a:endParaRPr lang="sl-SI" sz="3200" dirty="0"/>
          </a:p>
        </p:txBody>
      </p:sp>
      <p:sp>
        <p:nvSpPr>
          <p:cNvPr id="3" name="Ograda vsebine 2"/>
          <p:cNvSpPr>
            <a:spLocks noGrp="1"/>
          </p:cNvSpPr>
          <p:nvPr>
            <p:ph sz="half" idx="1"/>
          </p:nvPr>
        </p:nvSpPr>
        <p:spPr>
          <a:xfrm>
            <a:off x="457200" y="1645920"/>
            <a:ext cx="8043890" cy="4526280"/>
          </a:xfrm>
        </p:spPr>
        <p:txBody>
          <a:bodyPr>
            <a:normAutofit/>
          </a:bodyPr>
          <a:lstStyle/>
          <a:p>
            <a:r>
              <a:rPr lang="sl-SI" sz="3200" dirty="0" smtClean="0"/>
              <a:t>Tip, vonj, sluh,  nas prepričajo, da v nekaj resnično verjamemo.</a:t>
            </a:r>
          </a:p>
          <a:p>
            <a:r>
              <a:rPr lang="sl-SI" sz="3200" dirty="0" smtClean="0"/>
              <a:t>Čuti so merilo našega verjetja, da nekaj obstaja.</a:t>
            </a:r>
            <a:endParaRPr lang="sl-SI"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Slika </a:t>
            </a:r>
            <a:r>
              <a:rPr lang="sl-SI" dirty="0" err="1" smtClean="0"/>
              <a:t>hasan</a:t>
            </a:r>
            <a:r>
              <a:rPr lang="sl-SI" dirty="0" smtClean="0"/>
              <a:t>-i </a:t>
            </a:r>
            <a:r>
              <a:rPr lang="sl-SI" dirty="0" err="1" smtClean="0"/>
              <a:t>sabbah</a:t>
            </a:r>
            <a:endParaRPr lang="sl-SI"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115616" y="1603492"/>
            <a:ext cx="3816424" cy="478133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Besede starega Hasana</a:t>
            </a:r>
            <a:endParaRPr lang="sl-SI" dirty="0"/>
          </a:p>
        </p:txBody>
      </p:sp>
      <p:sp>
        <p:nvSpPr>
          <p:cNvPr id="3" name="Ograda vsebine 2"/>
          <p:cNvSpPr>
            <a:spLocks noGrp="1"/>
          </p:cNvSpPr>
          <p:nvPr>
            <p:ph sz="half" idx="1"/>
          </p:nvPr>
        </p:nvSpPr>
        <p:spPr>
          <a:xfrm>
            <a:off x="457200" y="1645920"/>
            <a:ext cx="8258204" cy="4526280"/>
          </a:xfrm>
        </p:spPr>
        <p:txBody>
          <a:bodyPr>
            <a:normAutofit/>
          </a:bodyPr>
          <a:lstStyle/>
          <a:p>
            <a:pPr algn="ctr">
              <a:buNone/>
            </a:pPr>
            <a:r>
              <a:rPr lang="sl-SI" sz="4000" dirty="0" smtClean="0"/>
              <a:t>Premlad si še, da bi to razumel. Toda ko bi imel moja leta takrat bi videl, da je raj, ki ga ima nekdo za raj, zanj zares raj. In njegovi užitki v njem so resnični užitki.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HVALA ZA POZORNOST</a:t>
            </a:r>
            <a:endParaRPr lang="sl-SI" dirty="0"/>
          </a:p>
        </p:txBody>
      </p:sp>
      <p:sp>
        <p:nvSpPr>
          <p:cNvPr id="3" name="Ograda besedila 2"/>
          <p:cNvSpPr>
            <a:spLocks noGrp="1"/>
          </p:cNvSpPr>
          <p:nvPr>
            <p:ph type="body" idx="1"/>
          </p:nvPr>
        </p:nvSpPr>
        <p:spPr/>
        <p:txBody>
          <a:bodyPr/>
          <a:lstStyle/>
          <a:p>
            <a:endParaRPr lang="sl-SI"/>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ivarna">
  <a:themeElements>
    <a:clrScheme name="Livarna">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Livarna">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ivarna">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Override1.xml><?xml version="1.0" encoding="utf-8"?>
<a:themeOverride xmlns:a="http://schemas.openxmlformats.org/drawingml/2006/main">
  <a:clrScheme name="Livarna">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
  <TotalTime>1205</TotalTime>
  <Words>143</Words>
  <Application>Microsoft Office PowerPoint</Application>
  <PresentationFormat>Diaprojekcija na zaslonu (4:3)</PresentationFormat>
  <Paragraphs>19</Paragraphs>
  <Slides>7</Slides>
  <Notes>0</Notes>
  <HiddenSlides>0</HiddenSlides>
  <MMClips>0</MMClips>
  <ScaleCrop>false</ScaleCrop>
  <HeadingPairs>
    <vt:vector size="4" baseType="variant">
      <vt:variant>
        <vt:lpstr>Tema</vt:lpstr>
      </vt:variant>
      <vt:variant>
        <vt:i4>1</vt:i4>
      </vt:variant>
      <vt:variant>
        <vt:lpstr>Naslovi diapozitivov</vt:lpstr>
      </vt:variant>
      <vt:variant>
        <vt:i4>7</vt:i4>
      </vt:variant>
    </vt:vector>
  </HeadingPairs>
  <TitlesOfParts>
    <vt:vector size="8" baseType="lpstr">
      <vt:lpstr>Livarna</vt:lpstr>
      <vt:lpstr>Sofisti in Alamut</vt:lpstr>
      <vt:lpstr>Vrhovno načelo </vt:lpstr>
      <vt:lpstr>Protagora</vt:lpstr>
      <vt:lpstr>Vseh stvari merilo je človek, bivajočih, kako so, nebivajočih, kako niso</vt:lpstr>
      <vt:lpstr>Slika hasan-i sabbah</vt:lpstr>
      <vt:lpstr>Besede starega Hasana</vt:lpstr>
      <vt:lpstr>HVALA ZA POZORNOST</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Sofisti in Alamut</dc:title>
  <dc:creator>Tatjana</dc:creator>
  <cp:lastModifiedBy>JURIJ</cp:lastModifiedBy>
  <cp:revision>34</cp:revision>
  <dcterms:created xsi:type="dcterms:W3CDTF">2012-03-07T16:43:29Z</dcterms:created>
  <dcterms:modified xsi:type="dcterms:W3CDTF">2012-03-12T05:26:11Z</dcterms:modified>
</cp:coreProperties>
</file>