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968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D880B60-2DF7-4FCB-929F-492DAACB7706}" type="datetimeFigureOut">
              <a:rPr lang="sl-SI" smtClean="0"/>
              <a:pPr/>
              <a:t>3.4.2011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2C70D1A-2C54-4C0C-BAFE-CC0E5F988D4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259682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Mučeništvo v Islamu in islamskem fundamentalizmu na primeru</a:t>
            </a:r>
            <a:br>
              <a:rPr lang="sl-SI" dirty="0" smtClean="0"/>
            </a:br>
            <a:r>
              <a:rPr lang="sl-SI" dirty="0" smtClean="0"/>
              <a:t>samomorilskih terorističnih napadov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140968"/>
            <a:ext cx="7772400" cy="1508760"/>
          </a:xfrm>
        </p:spPr>
        <p:txBody>
          <a:bodyPr/>
          <a:lstStyle/>
          <a:p>
            <a:r>
              <a:rPr lang="sl-SI" dirty="0" smtClean="0"/>
              <a:t>Seminarska naloga pri predmetu filozofija</a:t>
            </a:r>
            <a:endParaRPr lang="sl-SI" dirty="0"/>
          </a:p>
        </p:txBody>
      </p:sp>
      <p:sp>
        <p:nvSpPr>
          <p:cNvPr id="4" name="TextBox 3"/>
          <p:cNvSpPr txBox="1"/>
          <p:nvPr/>
        </p:nvSpPr>
        <p:spPr>
          <a:xfrm>
            <a:off x="755576" y="5229200"/>
            <a:ext cx="37453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Dijak: Žiga Pirih, 3. Ga</a:t>
            </a:r>
          </a:p>
          <a:p>
            <a:r>
              <a:rPr lang="sl-SI" dirty="0" smtClean="0"/>
              <a:t>Profesor: Marko Arnež, prof. filozofije</a:t>
            </a:r>
            <a:endParaRPr lang="sl-S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Zaključek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Če ima religija vpliv pri samomorilskemu terorizmu vpliv, ga ima le posredno preko ideologije.</a:t>
            </a:r>
          </a:p>
          <a:p>
            <a:r>
              <a:rPr lang="sl-SI" dirty="0" smtClean="0"/>
              <a:t>Religija ni edini ali glavni razlog za terorizem</a:t>
            </a:r>
          </a:p>
          <a:p>
            <a:r>
              <a:rPr lang="sl-SI" dirty="0" smtClean="0"/>
              <a:t>Mučeništvo (skozi akt samomora) samo po sebi ni ideal, vplivni ljudje pa zmanipulirajo ljudstvo, da se to zdi edini možni izhod.</a:t>
            </a:r>
            <a:endParaRPr lang="sl-SI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017306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 rtlCol="0">
            <a:spAutoFit/>
          </a:bodyPr>
          <a:lstStyle/>
          <a:p>
            <a:r>
              <a:rPr lang="sl-SI" dirty="0" smtClean="0"/>
              <a:t>askfdskfskdf</a:t>
            </a:r>
            <a:r>
              <a:rPr lang="sl-SI" dirty="0" smtClean="0">
                <a:solidFill>
                  <a:srgbClr val="FF0000"/>
                </a:solidFill>
              </a:rPr>
              <a:t>F</a:t>
            </a:r>
            <a:r>
              <a:rPr lang="sl-SI" dirty="0" smtClean="0"/>
              <a:t>idsgfkhčskadgčlkfdhlčkfjsaoewprigonb.cxfsdkfmerčlgkčlxcvmklefgčawelkfsdlač</a:t>
            </a:r>
          </a:p>
          <a:p>
            <a:r>
              <a:rPr lang="sl-SI" dirty="0" smtClean="0"/>
              <a:t>	</a:t>
            </a:r>
            <a:r>
              <a:rPr lang="sl-SI" dirty="0" smtClean="0"/>
              <a:t>dsff</a:t>
            </a:r>
            <a:r>
              <a:rPr lang="sl-SI" dirty="0" smtClean="0">
                <a:solidFill>
                  <a:srgbClr val="FF0000"/>
                </a:solidFill>
              </a:rPr>
              <a:t>I</a:t>
            </a:r>
            <a:r>
              <a:rPr lang="sl-SI" dirty="0" smtClean="0"/>
              <a:t>safkdsfglkčasdfčkghljsdflkččgkčasćfdgnkfćflerkpghldmvč,mčlkgačlkdfčlfsdćsld</a:t>
            </a:r>
          </a:p>
          <a:p>
            <a:r>
              <a:rPr lang="sl-SI" dirty="0" smtClean="0"/>
              <a:t> </a:t>
            </a:r>
            <a:r>
              <a:rPr lang="sl-SI" dirty="0" smtClean="0"/>
              <a:t>  askfsd s sdd</a:t>
            </a:r>
            <a:r>
              <a:rPr lang="sl-SI" dirty="0" smtClean="0">
                <a:solidFill>
                  <a:srgbClr val="FF0000"/>
                </a:solidFill>
              </a:rPr>
              <a:t>L</a:t>
            </a:r>
            <a:r>
              <a:rPr lang="sl-SI" dirty="0" smtClean="0"/>
              <a:t> asdaskdasdkasdasldaskda		askfjdslgkglkfjgklsdlkfsldsd</a:t>
            </a:r>
          </a:p>
          <a:p>
            <a:r>
              <a:rPr lang="sl-SI" dirty="0" smtClean="0"/>
              <a:t>	</a:t>
            </a:r>
            <a:r>
              <a:rPr lang="sl-SI" dirty="0" smtClean="0"/>
              <a:t>sas</a:t>
            </a:r>
            <a:r>
              <a:rPr lang="sl-SI" dirty="0" smtClean="0">
                <a:solidFill>
                  <a:srgbClr val="FF0000"/>
                </a:solidFill>
              </a:rPr>
              <a:t>O</a:t>
            </a:r>
            <a:r>
              <a:rPr lang="sl-SI" dirty="0" smtClean="0"/>
              <a:t>sfgksdjgldghskldfgjdfslkgjldjgdslfkjghklbgjdfnkl		slkjdfhkljhlkjdshf</a:t>
            </a:r>
          </a:p>
          <a:p>
            <a:r>
              <a:rPr lang="sl-SI" dirty="0" smtClean="0"/>
              <a:t>asdjflkasjdas</a:t>
            </a:r>
            <a:r>
              <a:rPr lang="sl-SI" dirty="0" smtClean="0">
                <a:solidFill>
                  <a:srgbClr val="C00000"/>
                </a:solidFill>
              </a:rPr>
              <a:t>Z</a:t>
            </a:r>
            <a:r>
              <a:rPr lang="sl-SI" dirty="0" smtClean="0"/>
              <a:t> asdffgskdfasjdf    alsdfksfkdfgskdasld jsklfdjaslk l    klfjsdklgjldfgjskl k  k   sdfksddf</a:t>
            </a:r>
          </a:p>
          <a:p>
            <a:r>
              <a:rPr lang="sl-SI" dirty="0" smtClean="0"/>
              <a:t>fsdkfldsfgdsl</a:t>
            </a:r>
            <a:r>
              <a:rPr lang="sl-SI" dirty="0" smtClean="0">
                <a:solidFill>
                  <a:srgbClr val="FF0000"/>
                </a:solidFill>
              </a:rPr>
              <a:t>O</a:t>
            </a:r>
            <a:r>
              <a:rPr lang="sl-SI" dirty="0" smtClean="0"/>
              <a:t>saadsdf 		ssfgghkjksdlasjdklasdjalskdčsafkdsfdčsljasdfjfsljgjdsfkg</a:t>
            </a:r>
          </a:p>
          <a:p>
            <a:r>
              <a:rPr lang="sl-SI" dirty="0" smtClean="0"/>
              <a:t>asklfsdlfkgjld</a:t>
            </a:r>
            <a:r>
              <a:rPr lang="sl-SI" dirty="0" smtClean="0">
                <a:solidFill>
                  <a:srgbClr val="FF0000"/>
                </a:solidFill>
              </a:rPr>
              <a:t>F</a:t>
            </a:r>
            <a:r>
              <a:rPr lang="sl-SI" dirty="0" smtClean="0"/>
              <a:t>sakfčdfgklsčdakjgflgkhjlksdjlčfk jlasčfjsdlkčfjsadčklfjsčlkdfjsčlfkghlksdhlkčgčsadč</a:t>
            </a:r>
          </a:p>
          <a:p>
            <a:r>
              <a:rPr lang="sl-SI" dirty="0" smtClean="0"/>
              <a:t>Dačskdasčldk</a:t>
            </a:r>
            <a:r>
              <a:rPr lang="sl-SI" dirty="0" smtClean="0">
                <a:solidFill>
                  <a:srgbClr val="FF0000"/>
                </a:solidFill>
              </a:rPr>
              <a:t>I</a:t>
            </a:r>
            <a:r>
              <a:rPr lang="sl-SI" dirty="0" smtClean="0"/>
              <a:t>saldfgkjhasldjhaslkdjahsldkjasfkljhdalskdhfčlsdfksčlfaskćdladćasldasćfldsfgjpoaćasdsdalsdfsal</a:t>
            </a:r>
            <a:r>
              <a:rPr lang="sl-SI" dirty="0" smtClean="0">
                <a:solidFill>
                  <a:srgbClr val="FF0000"/>
                </a:solidFill>
              </a:rPr>
              <a:t>J</a:t>
            </a:r>
            <a:r>
              <a:rPr lang="sl-SI" dirty="0" smtClean="0"/>
              <a:t>asdfksfdčl				sdkfjsčflgkjčlsdčfksdčgkdsgčssčdfkls</a:t>
            </a:r>
          </a:p>
          <a:p>
            <a:r>
              <a:rPr lang="sl-SI" dirty="0" smtClean="0"/>
              <a:t> </a:t>
            </a:r>
            <a:r>
              <a:rPr lang="sl-SI" dirty="0" smtClean="0"/>
              <a:t>             asdsfd</a:t>
            </a:r>
            <a:r>
              <a:rPr lang="sl-SI" dirty="0" smtClean="0">
                <a:solidFill>
                  <a:srgbClr val="FF0000"/>
                </a:solidFill>
              </a:rPr>
              <a:t>A</a:t>
            </a:r>
            <a:r>
              <a:rPr lang="sl-SI" dirty="0" smtClean="0"/>
              <a:t>sčldfkjfčslkgjčlkfjsdčlfkjsdlfkdsjčfkdsflkdsfdslkfčlsfksčlflčsdfsčdl safkdsfčlkjldsčjf</a:t>
            </a:r>
          </a:p>
          <a:p>
            <a:r>
              <a:rPr lang="sl-SI" dirty="0" smtClean="0"/>
              <a:t>Asdfkgčld	askdfldgkjlskajdlaskjdhaslofčlkjdasčldkasjčdkasčasdasdasl kčč             dalsčk</a:t>
            </a:r>
          </a:p>
          <a:p>
            <a:r>
              <a:rPr lang="sl-SI" dirty="0" smtClean="0"/>
              <a:t>Askfčldskjgčs</a:t>
            </a:r>
            <a:r>
              <a:rPr lang="sl-SI" dirty="0" smtClean="0">
                <a:solidFill>
                  <a:srgbClr val="FF0000"/>
                </a:solidFill>
              </a:rPr>
              <a:t>J</a:t>
            </a:r>
            <a:r>
              <a:rPr lang="sl-SI" dirty="0" smtClean="0"/>
              <a:t>asdfgčakdfsjaskdhlćlaskldgjćlčkasdčlfkjhkjčaskjfčlkjdskčlgjčdklgjsčdlfdjgčlsdkjfčlsjafčlsalkjsdk</a:t>
            </a:r>
            <a:r>
              <a:rPr lang="sl-SI" dirty="0" smtClean="0">
                <a:solidFill>
                  <a:srgbClr val="FF0000"/>
                </a:solidFill>
              </a:rPr>
              <a:t>E</a:t>
            </a:r>
            <a:r>
              <a:rPr lang="sl-SI" dirty="0" smtClean="0"/>
              <a:t>sfkjldsčgkčl		čsldkfjsčldkjafčlkjčaskdjfgčlkjhpĆČKLFJČSKčlksjdlgkčdsf</a:t>
            </a:r>
          </a:p>
          <a:p>
            <a:r>
              <a:rPr lang="sl-SI" dirty="0" smtClean="0"/>
              <a:t>Sdfa	     sdfg sa dsfgkčljasdhfčlsčglčgčlsčdlkjfgčkldfjgčlkdsfačldsčlgjasčdlkfjgčlkdsajfčlaskds</a:t>
            </a:r>
          </a:p>
          <a:p>
            <a:r>
              <a:rPr lang="sl-SI" dirty="0" smtClean="0"/>
              <a:t>	</a:t>
            </a:r>
            <a:r>
              <a:rPr lang="sl-SI" dirty="0" smtClean="0"/>
              <a:t>sad</a:t>
            </a:r>
            <a:r>
              <a:rPr lang="sl-SI" dirty="0" smtClean="0">
                <a:solidFill>
                  <a:srgbClr val="FF0000"/>
                </a:solidFill>
              </a:rPr>
              <a:t>K</a:t>
            </a:r>
            <a:r>
              <a:rPr lang="sl-SI" dirty="0" smtClean="0"/>
              <a:t>asdfjlohjsadfjdlgksjdčlfkjasdkfjčadskfjčlskdjglsčadkghčldkfjgčsldkjfčlčlsdfkjasčld</a:t>
            </a:r>
          </a:p>
          <a:p>
            <a:r>
              <a:rPr lang="sl-SI" dirty="0" smtClean="0"/>
              <a:t>As      askdfjsč</a:t>
            </a:r>
            <a:r>
              <a:rPr lang="sl-SI" dirty="0" smtClean="0">
                <a:solidFill>
                  <a:srgbClr val="FF0000"/>
                </a:solidFill>
              </a:rPr>
              <a:t>U</a:t>
            </a:r>
            <a:r>
              <a:rPr lang="sl-SI" dirty="0" smtClean="0"/>
              <a:t>sdčfgkhjlaskdfčlaskdjčalsdkajsčlkdfjčlkjačlksjdčlkjfčlksdjfčlkasjčdklasfčkl</a:t>
            </a:r>
          </a:p>
          <a:p>
            <a:r>
              <a:rPr lang="sl-SI" dirty="0" smtClean="0"/>
              <a:t>Asdasdddlčri</a:t>
            </a:r>
            <a:r>
              <a:rPr lang="sl-SI" dirty="0" smtClean="0">
                <a:solidFill>
                  <a:srgbClr val="FF0000"/>
                </a:solidFill>
              </a:rPr>
              <a:t>R</a:t>
            </a:r>
            <a:r>
              <a:rPr lang="sl-SI" dirty="0" smtClean="0"/>
              <a:t>askdfčlhjčlsdkjflsčdkjflskjdaČDLASFKSČDFKJČČKJFSdsfkjdčlgjdsfčlgjdflgkjdlfgjgldflgkjldfgdf</a:t>
            </a:r>
            <a:r>
              <a:rPr lang="sl-SI" dirty="0" smtClean="0">
                <a:solidFill>
                  <a:srgbClr val="FF0000"/>
                </a:solidFill>
              </a:rPr>
              <a:t>A</a:t>
            </a:r>
            <a:r>
              <a:rPr lang="sl-SI" dirty="0" smtClean="0"/>
              <a:t>dkfsčlglkgjdslk		asflkjsdlskdfjčsldkfjdsčlfjdsčlfkjsdlčfjsčlsfč</a:t>
            </a:r>
          </a:p>
          <a:p>
            <a:r>
              <a:rPr lang="sl-SI" dirty="0" smtClean="0"/>
              <a:t>Sdfdskčgjlfsd</a:t>
            </a:r>
            <a:r>
              <a:rPr lang="sl-SI" dirty="0" smtClean="0">
                <a:solidFill>
                  <a:srgbClr val="FF0000"/>
                </a:solidFill>
              </a:rPr>
              <a:t>C</a:t>
            </a:r>
            <a:r>
              <a:rPr lang="sl-SI" dirty="0" smtClean="0"/>
              <a:t>asčklaskčjdčlkgjčkljasčldkajfčlhjčlkjfsčldakjfčldkjčlkajdsfgčlkadsčkg</a:t>
            </a:r>
          </a:p>
          <a:p>
            <a:r>
              <a:rPr lang="sl-SI" dirty="0" smtClean="0"/>
              <a:t>As		čsldkgjdčlkfjačslkjdfdkčlgjčlkjčlkskčldqččksflkčelčkjčdskjgčlkasčdkjdčsčsčdf</a:t>
            </a:r>
          </a:p>
          <a:p>
            <a:r>
              <a:rPr lang="sl-SI" dirty="0" smtClean="0"/>
              <a:t>Sdkgjčldfkjgčlsdkjfćčdkjpewoaćdgkjpaweijfćdsklgjperaćldsgkhjapćkčldgjećaoskdčlgkdfklasćaaskčdlfjčaskdjfčlkjqč	čj člkas čjk	ččjčlaskdjfčkejačdskjskčghepoaćslfjećplsakćfčljčpž</a:t>
            </a:r>
          </a:p>
          <a:p>
            <a:r>
              <a:rPr lang="sl-SI" dirty="0" smtClean="0"/>
              <a:t>Hlčl	čsdkčjgčlkjčksjdčlkjlčkjfčp   aćlskdfčsdkf             sadasdasdasdkjlaslkčdajdčlsačadasčld askčldfjčdfgkjčlkajsčlkdjasčlkdjačdačdskkčasdfj člkaj            asčlkdjačlskdjčasldjčasdasadasdsss</a:t>
            </a:r>
          </a:p>
          <a:p>
            <a:r>
              <a:rPr lang="sl-SI" dirty="0" smtClean="0"/>
              <a:t>Askdčasdkasčldkasčldkasčlkdasčldkjadkasčlfjjkfčlkbčklčklj	člč	čkjfdčlskjčlkjasčlkdjčlkjčas</a:t>
            </a:r>
            <a:endParaRPr lang="sl-SI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62000">
                <a:schemeClr val="bg1">
                  <a:alpha val="87000"/>
                </a:schemeClr>
              </a:gs>
              <a:gs pos="100000">
                <a:schemeClr val="accent4">
                  <a:lumMod val="75000"/>
                  <a:alpha val="87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Viri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http://dk.fdv.uni-lj.si/dela/Frank-Ana.PDF</a:t>
            </a:r>
            <a:endParaRPr lang="sl-SI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2454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sl-SI" dirty="0" smtClean="0"/>
              <a:t>Osnovni koncepti in pojmi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sl-SI" dirty="0" smtClean="0"/>
              <a:t>Fundametalizem – nazor, ki zahteva, da se kdo dosledno drži načel svoje ideologije (SSKJ 1996)</a:t>
            </a:r>
          </a:p>
          <a:p>
            <a:r>
              <a:rPr lang="sl-SI" dirty="0" smtClean="0"/>
              <a:t>Samomor, žrtvovanje in mučeništvo</a:t>
            </a:r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sl-SI" dirty="0" smtClean="0"/>
              <a:t>Začetki mučeništva v islamu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sl-SI" dirty="0" smtClean="0"/>
              <a:t>Sunizem ni razvil doktorine o mučeništvu, zato je za zgodovino mučeništva pomemben predvsem šiizem.</a:t>
            </a:r>
          </a:p>
          <a:p>
            <a:r>
              <a:rPr lang="sl-SI" dirty="0" smtClean="0"/>
              <a:t>V fazi osvajalnih vojn – poveličevanje mučeništva odlično motivacijsko sredstvo</a:t>
            </a:r>
          </a:p>
          <a:p>
            <a:r>
              <a:rPr lang="sl-SI" dirty="0" smtClean="0"/>
              <a:t>V drugem obdobju se razvije mučeništvo duha v asketizmu</a:t>
            </a:r>
            <a:endParaRPr lang="sl-S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sl-SI" dirty="0" smtClean="0"/>
              <a:t>Asasini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r>
              <a:rPr lang="sl-SI" dirty="0" smtClean="0"/>
              <a:t>Sekta asasinov je zgodovinsko dejstvo</a:t>
            </a:r>
          </a:p>
          <a:p>
            <a:r>
              <a:rPr lang="sl-SI" dirty="0" smtClean="0"/>
              <a:t>Aktivni v letih 1090 – 1275</a:t>
            </a:r>
          </a:p>
          <a:p>
            <a:r>
              <a:rPr lang="sl-SI" dirty="0" smtClean="0"/>
              <a:t>Znani kot nevarni morilci tistega časa</a:t>
            </a:r>
          </a:p>
          <a:p>
            <a:r>
              <a:rPr lang="sl-SI" dirty="0" smtClean="0"/>
              <a:t>V islamu veljajo za obrobno in nepomembno sekto</a:t>
            </a:r>
          </a:p>
          <a:p>
            <a:r>
              <a:rPr lang="sl-SI" dirty="0" smtClean="0"/>
              <a:t>Ponavadi so jih ulovili in ubili, zato postali mučeniki.</a:t>
            </a:r>
          </a:p>
          <a:p>
            <a:r>
              <a:rPr lang="sl-SI" dirty="0" smtClean="0"/>
              <a:t>Povezava med asasini ter Osamo bin Ladnom in Al Kaido je neutemeljena – asasini so bili šiiti, sodobni teroristi so večinoma suniti.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algn="l"/>
            <a:r>
              <a:rPr lang="sl-SI" dirty="0" smtClean="0"/>
              <a:t>Mučeništvo v moderni dobi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r>
              <a:rPr lang="sl-SI" dirty="0" smtClean="0"/>
              <a:t>Šiiti so v muslimanskem svetu manjšina</a:t>
            </a:r>
          </a:p>
          <a:p>
            <a:r>
              <a:rPr lang="sl-SI" dirty="0" smtClean="0"/>
              <a:t>Največ v Iranu, Iraku in Libanonu.</a:t>
            </a:r>
          </a:p>
          <a:p>
            <a:r>
              <a:rPr lang="sl-SI" dirty="0" smtClean="0"/>
              <a:t>Koncept močeništva v Iranu močan, kar je oblast izkoristila predvsem v iransko-iraški vojni</a:t>
            </a:r>
          </a:p>
          <a:p>
            <a:r>
              <a:rPr lang="sl-SI" dirty="0" smtClean="0"/>
              <a:t>Ko je irak l. 1980 napadel Iran, so Iranci pošiljali v vojno tudi ženske in otroke. Ti so sami sebe spravljali ob življenje, da bi njihova vojska napredovala.</a:t>
            </a:r>
            <a:endParaRPr lang="sl-SI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Muslimanski bratje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Leta 1920 jih ustanovi Hasan Al Bana, ki se zavzema za odpravo britanske kolonialne nadvlade.</a:t>
            </a:r>
          </a:p>
          <a:p>
            <a:r>
              <a:rPr lang="sl-SI" dirty="0" smtClean="0"/>
              <a:t>So prva moderna, politična, kulturna in socialna islamska fundamentalistična organizacija.</a:t>
            </a:r>
          </a:p>
          <a:p>
            <a:r>
              <a:rPr lang="sl-SI" dirty="0" smtClean="0"/>
              <a:t>Ustanavljajo šole, gradijo mošeje, bolnišnice itd.</a:t>
            </a:r>
          </a:p>
          <a:p>
            <a:r>
              <a:rPr lang="sl-SI" dirty="0" smtClean="0"/>
              <a:t>Zaradi njihovih aktivnosti v konfliktu s protibritanskimi voditelji Egipta, ki jih preganjajo.</a:t>
            </a:r>
          </a:p>
          <a:p>
            <a:r>
              <a:rPr lang="sl-SI" dirty="0" smtClean="0"/>
              <a:t>Ustanovijo ‘tajni aparat’ in napadajo britanske funkcionarje in egiptovske člane oblasti.</a:t>
            </a:r>
          </a:p>
          <a:p>
            <a:r>
              <a:rPr lang="sl-SI" dirty="0" smtClean="0"/>
              <a:t>Po smrti ustanovitelja bratovščina razpade na zmerni in radikalni del.</a:t>
            </a:r>
            <a:endParaRPr lang="sl-S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Hesbolah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Nastane kot odgovor na Izraelsko okupacijo Libanona</a:t>
            </a:r>
          </a:p>
          <a:p>
            <a:r>
              <a:rPr lang="sl-SI" dirty="0" smtClean="0"/>
              <a:t>S serijo samomorilskih napadov prežene Izrael iz območja Libanona.</a:t>
            </a:r>
          </a:p>
          <a:p>
            <a:r>
              <a:rPr lang="sl-SI" dirty="0" smtClean="0"/>
              <a:t>Njihova doktorina mučeništva predstavlja aktivno smrt</a:t>
            </a:r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Mučeništvo v teologiji/ideologiji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Džihad – sveta vojna – nanjo se sklicujejo teroristi ob izvajanju terorističnih napadov.</a:t>
            </a:r>
          </a:p>
          <a:p>
            <a:r>
              <a:rPr lang="sl-SI" dirty="0" smtClean="0"/>
              <a:t>Džihad neposredno ne zapoveduje nasilja, a ga je mogoče interpretirati</a:t>
            </a:r>
          </a:p>
          <a:p>
            <a:r>
              <a:rPr lang="sl-SI" dirty="0" smtClean="0"/>
              <a:t>Koran utemeljuje defenzivno vojno, ta pa se je razširila v ofenzivno v doktorini o pravični vojni.</a:t>
            </a:r>
            <a:endParaRPr lang="sl-S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Pristopi k samomorilskemu terorizmu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Zaradi porasta terorizma, upravičenega s teološkimi sredstvi, ljudje mislijo, da ljudje ubijajo samo iz verskih razlogov</a:t>
            </a:r>
          </a:p>
          <a:p>
            <a:r>
              <a:rPr lang="sl-SI" dirty="0" smtClean="0"/>
              <a:t>Če dekodiramo teroristična dejanja, ugotovimo, da za njimi stojijo družbena, politična in ekonomska stanja.</a:t>
            </a:r>
            <a:endParaRPr lang="sl-SI" dirty="0" smtClean="0"/>
          </a:p>
          <a:p>
            <a:r>
              <a:rPr lang="sl-SI" dirty="0" smtClean="0"/>
              <a:t>Faktorji vpliva na terorizem: Kulturni (religija in politični koncepti), okoliščice, indoktrinacija in osebnostne značilnosti.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2013</TotalTime>
  <Words>488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Metro</vt:lpstr>
      <vt:lpstr>Mučeništvo v Islamu in islamskem fundamentalizmu na primeru samomorilskih terorističnih napadov</vt:lpstr>
      <vt:lpstr>Osnovni koncepti in pojmi</vt:lpstr>
      <vt:lpstr>Začetki mučeništva v islamu</vt:lpstr>
      <vt:lpstr>Asasini</vt:lpstr>
      <vt:lpstr>Mučeništvo v moderni dobi</vt:lpstr>
      <vt:lpstr>Muslimanski bratje</vt:lpstr>
      <vt:lpstr>Hesbolah</vt:lpstr>
      <vt:lpstr>Mučeništvo v teologiji/ideologiji</vt:lpstr>
      <vt:lpstr>Pristopi k samomorilskemu terorizmu</vt:lpstr>
      <vt:lpstr>Zaključek</vt:lpstr>
      <vt:lpstr>Viri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Mučeništvo v Islamu in islamskem fundamentalizmu na primeru samomorilskih terorističnih napadov</dc:title>
  <dc:creator>Pehe</dc:creator>
  <cp:lastModifiedBy>Pehe</cp:lastModifiedBy>
  <cp:revision>179</cp:revision>
  <dcterms:created xsi:type="dcterms:W3CDTF">2011-01-22T17:59:13Z</dcterms:created>
  <dcterms:modified xsi:type="dcterms:W3CDTF">2011-04-03T20:39:03Z</dcterms:modified>
</cp:coreProperties>
</file>