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62B5-B72C-4D1C-8DB6-CBED5B483111}" type="datetimeFigureOut">
              <a:rPr lang="sl-SI"/>
              <a:pPr>
                <a:defRPr/>
              </a:pPr>
              <a:t>15.3.2012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5EF8-63F1-48D9-8806-604F42A241D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001E-6596-47CF-9513-E290E0811E3B}" type="datetimeFigureOut">
              <a:rPr lang="sl-SI"/>
              <a:pPr>
                <a:defRPr/>
              </a:pPr>
              <a:t>15.3.2012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C9A8-A8C9-429D-8102-BA6FA69670C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2B6A-A2A5-4B83-8B08-6F77734AFDE9}" type="datetimeFigureOut">
              <a:rPr lang="sl-SI"/>
              <a:pPr>
                <a:defRPr/>
              </a:pPr>
              <a:t>15.3.2012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2B1F-A9C2-409F-8245-95596CBD0ED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CD9D-D2B6-4449-8C4A-36BA966662FB}" type="datetimeFigureOut">
              <a:rPr lang="sl-SI"/>
              <a:pPr>
                <a:defRPr/>
              </a:pPr>
              <a:t>15.3.2012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95A7-D5A0-4434-9640-584E690F28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6DBB-F7D2-4111-A3EC-0155FC6615B9}" type="datetimeFigureOut">
              <a:rPr lang="sl-SI"/>
              <a:pPr>
                <a:defRPr/>
              </a:pPr>
              <a:t>15.3.2012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E458-370A-4F3A-A3A7-A913328CC98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429F0-6297-4D76-91A9-33406B72716B}" type="datetimeFigureOut">
              <a:rPr lang="sl-SI"/>
              <a:pPr>
                <a:defRPr/>
              </a:pPr>
              <a:t>15.3.2012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CA97-568E-47ED-BDB8-0802387CBC8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85C7-3F82-4807-822E-E8792A203306}" type="datetimeFigureOut">
              <a:rPr lang="sl-SI"/>
              <a:pPr>
                <a:defRPr/>
              </a:pPr>
              <a:t>15.3.2012</a:t>
            </a:fld>
            <a:endParaRPr lang="sl-SI"/>
          </a:p>
        </p:txBody>
      </p:sp>
      <p:sp>
        <p:nvSpPr>
          <p:cNvPr id="8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73B6-46F1-4A9C-B196-C3BFF637A0E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7966-BC2F-4F9D-8B65-935E0C2428E3}" type="datetimeFigureOut">
              <a:rPr lang="sl-SI"/>
              <a:pPr>
                <a:defRPr/>
              </a:pPr>
              <a:t>15.3.2012</a:t>
            </a:fld>
            <a:endParaRPr lang="sl-SI"/>
          </a:p>
        </p:txBody>
      </p:sp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EC6CC-F3DD-4EAE-B18D-D3032114C85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0E7A-8DF1-49F4-97EF-08C783A8DB33}" type="datetimeFigureOut">
              <a:rPr lang="sl-SI"/>
              <a:pPr>
                <a:defRPr/>
              </a:pPr>
              <a:t>15.3.2012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5E43-5EC0-453E-B77D-868D5351E5B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3933-7229-49A0-BF5A-E72F62F40321}" type="datetimeFigureOut">
              <a:rPr lang="sl-SI"/>
              <a:pPr>
                <a:defRPr/>
              </a:pPr>
              <a:t>15.3.2012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52FE-A14B-4D59-922B-F42040B9533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4AF07-4534-4F56-B8EB-FC946F10BB54}" type="datetimeFigureOut">
              <a:rPr lang="sl-SI"/>
              <a:pPr>
                <a:defRPr/>
              </a:pPr>
              <a:t>15.3.2012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B064-AFDC-4867-BB73-DF5367D357F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27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32076-AB76-4795-A457-F5AFEE600C93}" type="datetimeFigureOut">
              <a:rPr lang="sl-SI"/>
              <a:pPr>
                <a:defRPr/>
              </a:pPr>
              <a:t>15.3.2012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51ECEA-2498-4178-9042-A07D89ED48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 smtClean="0"/>
              <a:t>Makiavelizem</a:t>
            </a:r>
            <a:r>
              <a:rPr lang="sl-SI" dirty="0" smtClean="0"/>
              <a:t> v BARTOLOVI FILOZOFIJI</a:t>
            </a:r>
            <a:endParaRPr lang="sl-SI" dirty="0"/>
          </a:p>
        </p:txBody>
      </p:sp>
      <p:sp>
        <p:nvSpPr>
          <p:cNvPr id="3075" name="Podnaslov 2"/>
          <p:cNvSpPr>
            <a:spLocks noGrp="1"/>
          </p:cNvSpPr>
          <p:nvPr>
            <p:ph type="subTitle" idx="1"/>
          </p:nvPr>
        </p:nvSpPr>
        <p:spPr>
          <a:xfrm>
            <a:off x="971550" y="3933825"/>
            <a:ext cx="7632700" cy="2447925"/>
          </a:xfrm>
        </p:spPr>
        <p:txBody>
          <a:bodyPr/>
          <a:lstStyle/>
          <a:p>
            <a:r>
              <a:rPr lang="sl-SI" smtClean="0"/>
              <a:t>Seminarska naloga</a:t>
            </a:r>
          </a:p>
          <a:p>
            <a:pPr algn="r"/>
            <a:endParaRPr lang="sl-SI" smtClean="0"/>
          </a:p>
          <a:p>
            <a:pPr algn="r"/>
            <a:endParaRPr lang="sl-SI" smtClean="0"/>
          </a:p>
          <a:p>
            <a:pPr algn="r"/>
            <a:r>
              <a:rPr lang="sl-SI" smtClean="0"/>
              <a:t>Vid Kokalj 3.Gb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 smtClean="0"/>
              <a:t>Niccolo</a:t>
            </a:r>
            <a:r>
              <a:rPr lang="sl-SI" dirty="0" smtClean="0"/>
              <a:t> Machiavelli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4099" name="Ograda vsebine 2"/>
          <p:cNvSpPr>
            <a:spLocks noGrp="1"/>
          </p:cNvSpPr>
          <p:nvPr>
            <p:ph idx="1"/>
          </p:nvPr>
        </p:nvSpPr>
        <p:spPr>
          <a:xfrm>
            <a:off x="395288" y="1052513"/>
            <a:ext cx="8291512" cy="5256212"/>
          </a:xfrm>
        </p:spPr>
        <p:txBody>
          <a:bodyPr/>
          <a:lstStyle/>
          <a:p>
            <a:r>
              <a:rPr lang="sl-SI" smtClean="0"/>
              <a:t>Rodil se je 3. 5. 1469 v Firencah</a:t>
            </a:r>
          </a:p>
          <a:p>
            <a:r>
              <a:rPr lang="sl-SI" smtClean="0"/>
              <a:t>Bil je italijanski renesančni humanist, politik, diplomat in filozof</a:t>
            </a:r>
          </a:p>
          <a:p>
            <a:r>
              <a:rPr lang="sl-SI" smtClean="0"/>
              <a:t>Ukvarjal se je s pisanjem zgodovinskih kronik, vojaške doktrine in dramskih del</a:t>
            </a:r>
          </a:p>
          <a:p>
            <a:r>
              <a:rPr lang="sl-SI" smtClean="0"/>
              <a:t>Najpomembnejšo politično-zgodovinsko delo je Vladar, v katerem zavrže politični idealizem predhodnikov</a:t>
            </a:r>
          </a:p>
          <a:p>
            <a:r>
              <a:rPr lang="sl-SI" smtClean="0"/>
              <a:t>V sodobni politični filozofiji velja za utemeljitelja realističnega pristopa k teoriji politike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vsebine 2"/>
          <p:cNvSpPr>
            <a:spLocks noGrp="1"/>
          </p:cNvSpPr>
          <p:nvPr>
            <p:ph idx="1"/>
          </p:nvPr>
        </p:nvSpPr>
        <p:spPr>
          <a:xfrm>
            <a:off x="468313" y="476250"/>
            <a:ext cx="8218487" cy="5832475"/>
          </a:xfrm>
        </p:spPr>
        <p:txBody>
          <a:bodyPr/>
          <a:lstStyle/>
          <a:p>
            <a:r>
              <a:rPr lang="sl-SI" smtClean="0"/>
              <a:t>Zaradi prikazovanja slabosti so ga kritiki ocenjevali za zagovornika političnega amoralizma, v katerem se za dosego političnega cilja ne izbira sredstev</a:t>
            </a:r>
          </a:p>
          <a:p>
            <a:r>
              <a:rPr lang="sl-SI" smtClean="0"/>
              <a:t>Ameriški sociolog Talcott Parsons pa Machiavellija opiše kot prvega, ki je o družbi razmišljal z modernega vidika</a:t>
            </a:r>
          </a:p>
          <a:p>
            <a:r>
              <a:rPr lang="sl-SI" smtClean="0"/>
              <a:t>Lahko ga prištevamo med utemeljitelje moderne politične znanosti kot tudi sociologije</a:t>
            </a:r>
          </a:p>
          <a:p>
            <a:r>
              <a:rPr lang="sl-SI" smtClean="0"/>
              <a:t>Umrl je 22. 6. 1527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5575846"/>
            <a:ext cx="8003232" cy="128215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 err="1" smtClean="0"/>
              <a:t>Niccolo</a:t>
            </a:r>
            <a:r>
              <a:rPr lang="sl-SI" sz="2000" dirty="0" smtClean="0"/>
              <a:t> Machiavelli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6147" name="Ograda vsebine 4" descr="machiavell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404813"/>
            <a:ext cx="4535488" cy="5033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 smtClean="0"/>
              <a:t>Makiavelizem</a:t>
            </a:r>
            <a:r>
              <a:rPr lang="sl-SI" dirty="0" smtClean="0"/>
              <a:t> v </a:t>
            </a:r>
            <a:r>
              <a:rPr lang="sl-SI" dirty="0" err="1" smtClean="0"/>
              <a:t>Alamutu</a:t>
            </a:r>
            <a:endParaRPr lang="sl-SI" dirty="0"/>
          </a:p>
        </p:txBody>
      </p:sp>
      <p:sp>
        <p:nvSpPr>
          <p:cNvPr id="717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Alamut je makiavelistično besedilo, v katerem se skozi simpatičnega junaka potrjuje uspešnost nemoralnega političnega ravnanja</a:t>
            </a:r>
          </a:p>
          <a:p>
            <a:r>
              <a:rPr lang="sl-SI" smtClean="0"/>
              <a:t>Bartolu se je posrečila tudi anticipacija aktualnega samomorilskega islamskega terorizma</a:t>
            </a:r>
          </a:p>
          <a:p>
            <a:r>
              <a:rPr lang="sl-SI" smtClean="0"/>
              <a:t>Seiduna je za izpopolnitev vseh svojih ciljev uporabljal vsakršna sredstva, četudi je pri tem pogosto lagal in zavajal druge</a:t>
            </a:r>
          </a:p>
          <a:p>
            <a:endParaRPr lang="sl-SI" smtClean="0"/>
          </a:p>
          <a:p>
            <a:endParaRPr lang="sl-SI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537321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 smtClean="0"/>
              <a:t>Vladimir Bartol</a:t>
            </a:r>
            <a:endParaRPr lang="sl-SI" sz="2000" dirty="0"/>
          </a:p>
        </p:txBody>
      </p:sp>
      <p:pic>
        <p:nvPicPr>
          <p:cNvPr id="8195" name="Ograda vsebine 3" descr="Jutro_Bartol_V._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692150"/>
            <a:ext cx="3398837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Viri in literatura</a:t>
            </a:r>
            <a:endParaRPr lang="sl-SI" dirty="0"/>
          </a:p>
        </p:txBody>
      </p:sp>
      <p:sp>
        <p:nvSpPr>
          <p:cNvPr id="921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hlinkClick r:id="rId2"/>
              </a:rPr>
              <a:t>www.wikipedia.org</a:t>
            </a:r>
            <a:endParaRPr lang="sl-SI" smtClean="0"/>
          </a:p>
          <a:p>
            <a:r>
              <a:rPr lang="sl-SI" smtClean="0"/>
              <a:t>Vladimir Bartol- Alamut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187</Words>
  <Application>Microsoft Office PowerPoint</Application>
  <PresentationFormat>Diaprojekcija na zaslonu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5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Vrh</vt:lpstr>
      <vt:lpstr>Makiavelizem v BARTOLOVI FILOZOFIJI</vt:lpstr>
      <vt:lpstr>Niccolo Machiavelli </vt:lpstr>
      <vt:lpstr>Diapozitiv 3</vt:lpstr>
      <vt:lpstr>Niccolo Machiavelli </vt:lpstr>
      <vt:lpstr>Makiavelizem v Alamutu</vt:lpstr>
      <vt:lpstr>Vladimir Bartol</vt:lpstr>
      <vt:lpstr>Viri in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Makiavelizem v BARTOLOVI FILOZOFIJI</dc:title>
  <dc:creator>Vid</dc:creator>
  <cp:lastModifiedBy>Uporabnik</cp:lastModifiedBy>
  <cp:revision>11</cp:revision>
  <dcterms:created xsi:type="dcterms:W3CDTF">2012-03-04T20:38:47Z</dcterms:created>
  <dcterms:modified xsi:type="dcterms:W3CDTF">2012-03-15T09:53:12Z</dcterms:modified>
</cp:coreProperties>
</file>