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2423564-378D-421A-AD74-B8919B088FF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AB1632-6EF8-4E4D-9667-07FC20F95FBC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Vladimir_Bartol" TargetMode="External"/><Relationship Id="rId2" Type="http://schemas.openxmlformats.org/officeDocument/2006/relationships/hyperlink" Target="http://www.zofijini.net/img/bartol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baza.net/clanek_html.php?url_clanka=clanki_sb1/pef/zaratustra_govoril.sb&amp;vsebina_replace=pef" TargetMode="External"/><Relationship Id="rId4" Type="http://schemas.openxmlformats.org/officeDocument/2006/relationships/hyperlink" Target="http://www.google.si/imgres?q=vladimir+bartol&amp;um=1&amp;hl=sl&amp;sa=N&amp;biw=1280&amp;bih=923&amp;tbm=isch&amp;tbnid=zmw6S1EMYzfHHM:&amp;imgrefurl=http://www.zofijini.net/online_bartol.html&amp;docid=hIyJW5njdbjgjM&amp;imgurl=http://www.zofijini.net/img/bartol.jpg&amp;w=200&amp;h=266&amp;ei=AGFWT7fVMc7LtAam3-XjBg&amp;zoom=1&amp;iact=rc&amp;dur=672&amp;sig=115605308969009338811&amp;page=1&amp;tbnh=146&amp;tbnw=110&amp;start=0&amp;ndsp=36&amp;ved=1t:429,r:1,s:0&amp;tx=42&amp;ty=8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Maj Potočnik Zavrl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>
                <a:latin typeface="+mj-lt"/>
              </a:rPr>
              <a:t>VLADIMIR BARTOL-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OMNIA IN NUMERO ET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MENSURA</a:t>
            </a:r>
            <a:endParaRPr lang="sl-S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NIČ NI RESNIČNO, VSE JE DOVOLJENO</a:t>
            </a:r>
          </a:p>
        </p:txBody>
      </p:sp>
    </p:spTree>
    <p:extLst>
      <p:ext uri="{BB962C8B-B14F-4D97-AF65-F5344CB8AC3E}">
        <p14:creationId xmlns:p14="http://schemas.microsoft.com/office/powerpoint/2010/main" val="6773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Vladimir Bartol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Najbolj znan je po knjigi Alamut, ki je izšla leta 1938. Prevedena je bila v več različnih jezikov in je priljubljena po celem svetu</a:t>
            </a:r>
            <a:r>
              <a:rPr lang="sl-SI" dirty="0" smtClean="0"/>
              <a:t>.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996952"/>
            <a:ext cx="2903044" cy="3861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047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OMNIA IN NUMERO ET 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MENSURA</a:t>
            </a:r>
            <a:r>
              <a:rPr lang="sl-SI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ALI</a:t>
            </a:r>
            <a: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NIČ NI RESNIČNO, VSE JE DOVOLJENO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splošno je to </a:t>
            </a:r>
            <a:r>
              <a:rPr lang="sl-SI" dirty="0"/>
              <a:t>vrhovni izrek Izmailcev in izrek, ki kot svarilo stoji na začetku Alamuta in je hkrati smo </a:t>
            </a:r>
            <a:r>
              <a:rPr lang="sl-SI" dirty="0" smtClean="0"/>
              <a:t>jedro </a:t>
            </a:r>
            <a:r>
              <a:rPr lang="sl-SI" dirty="0"/>
              <a:t>romana. </a:t>
            </a:r>
            <a:endParaRPr lang="sl-S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0" y="3717032"/>
            <a:ext cx="5126497" cy="2895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102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effectLst/>
              </a:rPr>
              <a:t>Nietzschejev Zaratustra 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Nietzschejev Zaratustra je eno izmed najbolj skrivnostnih del v vsej zgodovini filozofije.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979" y="2996952"/>
            <a:ext cx="5616624" cy="340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64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Zaključek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Toda v svetu manipulacije, kakor v svetu ljubezni mora vedno obstajati tudi tista, podrejena plat, v Alamutu so to Fedaiji. </a:t>
            </a:r>
            <a:endParaRPr lang="sl-S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111636"/>
            <a:ext cx="2592288" cy="3724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5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www.zofijini.net/img/bartol.jpg</a:t>
            </a:r>
            <a:endParaRPr lang="sl-SI" dirty="0" smtClean="0"/>
          </a:p>
          <a:p>
            <a:r>
              <a:rPr lang="sl-SI" dirty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sl.wikipedia.org/wiki/Vladimir_Bartol</a:t>
            </a:r>
            <a:endParaRPr lang="sl-SI" dirty="0" smtClean="0"/>
          </a:p>
          <a:p>
            <a:r>
              <a:rPr lang="sl-SI" dirty="0">
                <a:hlinkClick r:id="rId4"/>
              </a:rPr>
              <a:t>http://www.google.si/imgres?q=vladimir+bartol&amp;um=1&amp;hl=sl&amp;sa=N&amp;biw=1280&amp;bih=923&amp;tbm=isch&amp;tbnid=zmw6S1EMYzfHHM:&amp;imgrefurl=http://www.zofijini.net/online_bartol.html&amp;docid=hIyJW5njdbjgjM&amp;imgurl=http://</a:t>
            </a:r>
            <a:r>
              <a:rPr lang="sl-SI" dirty="0" smtClean="0">
                <a:hlinkClick r:id="rId4"/>
              </a:rPr>
              <a:t>www.zofijini.net/img/bartol.jpg&amp;w=200&amp;h=266&amp;ei=AGFWT7fVMc7LtAam3-XjBg&amp;zoom=1&amp;iact=rc&amp;dur=672&amp;sig=115605308969009338811&amp;page=1&amp;tbnh=146&amp;tbnw=110&amp;start=0&amp;ndsp=36&amp;ved=1t:429,r:1,s:0&amp;tx=42&amp;ty=89</a:t>
            </a:r>
            <a:endParaRPr lang="sl-SI" dirty="0" smtClean="0"/>
          </a:p>
          <a:p>
            <a:r>
              <a:rPr lang="sl-SI" dirty="0">
                <a:hlinkClick r:id="rId5"/>
              </a:rPr>
              <a:t>http://www.sbaza.net/clanek_html.php?url_clanka=clanki_sb1/pef/zaratustra_govoril.sb&amp;vsebina_replace=pef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570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136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Maj Potočnik Zavrl </vt:lpstr>
      <vt:lpstr>Vladimir Bartol</vt:lpstr>
      <vt:lpstr>OMNIA IN NUMERO ET MENSURA, ALI NIČ NI RESNIČNO, VSE JE DOVOLJENO </vt:lpstr>
      <vt:lpstr>Nietzschejev Zaratustra </vt:lpstr>
      <vt:lpstr>Zaključek</vt:lpstr>
      <vt:lpstr>VIRI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 Potočnik Zavrl</dc:title>
  <dc:creator>Kaktus</dc:creator>
  <cp:lastModifiedBy>Kaktus</cp:lastModifiedBy>
  <cp:revision>3</cp:revision>
  <dcterms:created xsi:type="dcterms:W3CDTF">2012-03-06T18:55:47Z</dcterms:created>
  <dcterms:modified xsi:type="dcterms:W3CDTF">2012-03-06T19:32:45Z</dcterms:modified>
</cp:coreProperties>
</file>