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61" r:id="rId3"/>
    <p:sldId id="258" r:id="rId4"/>
    <p:sldId id="268" r:id="rId5"/>
    <p:sldId id="260" r:id="rId6"/>
    <p:sldId id="269" r:id="rId7"/>
    <p:sldId id="262" r:id="rId8"/>
    <p:sldId id="270" r:id="rId9"/>
    <p:sldId id="263" r:id="rId10"/>
    <p:sldId id="271" r:id="rId11"/>
    <p:sldId id="265" r:id="rId12"/>
    <p:sldId id="272" r:id="rId13"/>
    <p:sldId id="264" r:id="rId14"/>
    <p:sldId id="273" r:id="rId15"/>
    <p:sldId id="266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67" r:id="rId24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FF75"/>
    <a:srgbClr val="4EF46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48" autoAdjust="0"/>
    <p:restoredTop sz="94660"/>
  </p:normalViewPr>
  <p:slideViewPr>
    <p:cSldViewPr>
      <p:cViewPr varScale="1">
        <p:scale>
          <a:sx n="104" d="100"/>
          <a:sy n="104" d="100"/>
        </p:scale>
        <p:origin x="-1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DAB3-3864-4892-9834-4E830AE78D55}" type="datetimeFigureOut">
              <a:rPr lang="sl-SI" smtClean="0"/>
              <a:pPr/>
              <a:t>20.3.2012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CF2C-A4B6-4811-990B-7AFB445151D8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DAB3-3864-4892-9834-4E830AE78D55}" type="datetimeFigureOut">
              <a:rPr lang="sl-SI" smtClean="0"/>
              <a:pPr/>
              <a:t>20.3.2012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CF2C-A4B6-4811-990B-7AFB445151D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DAB3-3864-4892-9834-4E830AE78D55}" type="datetimeFigureOut">
              <a:rPr lang="sl-SI" smtClean="0"/>
              <a:pPr/>
              <a:t>20.3.2012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CF2C-A4B6-4811-990B-7AFB445151D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DAB3-3864-4892-9834-4E830AE78D55}" type="datetimeFigureOut">
              <a:rPr lang="sl-SI" smtClean="0"/>
              <a:pPr/>
              <a:t>20.3.2012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CF2C-A4B6-4811-990B-7AFB445151D8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DAB3-3864-4892-9834-4E830AE78D55}" type="datetimeFigureOut">
              <a:rPr lang="sl-SI" smtClean="0"/>
              <a:pPr/>
              <a:t>20.3.2012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CF2C-A4B6-4811-990B-7AFB445151D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DAB3-3864-4892-9834-4E830AE78D55}" type="datetimeFigureOut">
              <a:rPr lang="sl-SI" smtClean="0"/>
              <a:pPr/>
              <a:t>20.3.2012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CF2C-A4B6-4811-990B-7AFB445151D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DAB3-3864-4892-9834-4E830AE78D55}" type="datetimeFigureOut">
              <a:rPr lang="sl-SI" smtClean="0"/>
              <a:pPr/>
              <a:t>20.3.2012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CF2C-A4B6-4811-990B-7AFB445151D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DAB3-3864-4892-9834-4E830AE78D55}" type="datetimeFigureOut">
              <a:rPr lang="sl-SI" smtClean="0"/>
              <a:pPr/>
              <a:t>20.3.2012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CF2C-A4B6-4811-990B-7AFB445151D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DAB3-3864-4892-9834-4E830AE78D55}" type="datetimeFigureOut">
              <a:rPr lang="sl-SI" smtClean="0"/>
              <a:pPr/>
              <a:t>20.3.2012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CF2C-A4B6-4811-990B-7AFB445151D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DAB3-3864-4892-9834-4E830AE78D55}" type="datetimeFigureOut">
              <a:rPr lang="sl-SI" smtClean="0"/>
              <a:pPr/>
              <a:t>20.3.2012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CF2C-A4B6-4811-990B-7AFB445151D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DAB3-3864-4892-9834-4E830AE78D55}" type="datetimeFigureOut">
              <a:rPr lang="sl-SI" smtClean="0"/>
              <a:pPr/>
              <a:t>20.3.2012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CF2C-A4B6-4811-990B-7AFB445151D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C4D5DAB3-3864-4892-9834-4E830AE78D55}" type="datetimeFigureOut">
              <a:rPr lang="sl-SI" smtClean="0"/>
              <a:pPr/>
              <a:t>20.3.2012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8C08CF2C-A4B6-4811-990B-7AFB445151D8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ran" TargetMode="External"/><Relationship Id="rId2" Type="http://schemas.openxmlformats.org/officeDocument/2006/relationships/hyperlink" Target="http://www.google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sl.wikipedia.org/wiki/Ira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644008" y="5661248"/>
            <a:ext cx="4510454" cy="1196752"/>
          </a:xfrm>
        </p:spPr>
        <p:txBody>
          <a:bodyPr>
            <a:normAutofit/>
          </a:bodyPr>
          <a:lstStyle/>
          <a:p>
            <a:pPr algn="l"/>
            <a:r>
              <a:rPr lang="sl-SI" sz="2000" dirty="0" smtClean="0"/>
              <a:t>Avtorja: Luka Orehar, Urban Peternelj</a:t>
            </a:r>
          </a:p>
          <a:p>
            <a:pPr algn="l"/>
            <a:r>
              <a:rPr lang="sl-SI" sz="2000" dirty="0" smtClean="0"/>
              <a:t>Mentor: Matej Lavtižar</a:t>
            </a:r>
            <a:endParaRPr lang="sl-SI" sz="2000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996952"/>
            <a:ext cx="7772400" cy="1470025"/>
          </a:xfrm>
        </p:spPr>
        <p:txBody>
          <a:bodyPr>
            <a:normAutofit/>
          </a:bodyPr>
          <a:lstStyle/>
          <a:p>
            <a:r>
              <a:rPr lang="sl-SI" sz="4800" dirty="0" smtClean="0"/>
              <a:t>Največja Mesta Irana </a:t>
            </a:r>
            <a:endParaRPr lang="sl-SI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9" y="0"/>
            <a:ext cx="4356625" cy="245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04000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" y="1251125"/>
            <a:ext cx="9140552" cy="391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5962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8138864" cy="2116832"/>
          </a:xfrm>
        </p:spPr>
        <p:txBody>
          <a:bodyPr>
            <a:normAutofit/>
          </a:bodyPr>
          <a:lstStyle/>
          <a:p>
            <a:r>
              <a:rPr lang="sl-SI" sz="2000" dirty="0" smtClean="0"/>
              <a:t>1,455,073 prebivalcev (2009)</a:t>
            </a:r>
          </a:p>
          <a:p>
            <a:r>
              <a:rPr lang="sl-SI" sz="2000" dirty="0" smtClean="0"/>
              <a:t>Mesto pesnikov, literature, vina in cvetja</a:t>
            </a:r>
          </a:p>
          <a:p>
            <a:r>
              <a:rPr lang="sl-SI" sz="2000" dirty="0" smtClean="0"/>
              <a:t>Industrija (cement, tekstil, les…)</a:t>
            </a:r>
          </a:p>
          <a:p>
            <a:r>
              <a:rPr lang="sl-SI" sz="2000" dirty="0" smtClean="0"/>
              <a:t>Center </a:t>
            </a:r>
            <a:r>
              <a:rPr lang="sl-SI" sz="2000" dirty="0" err="1" smtClean="0"/>
              <a:t>elektro</a:t>
            </a:r>
            <a:r>
              <a:rPr lang="sl-SI" sz="2000" dirty="0" smtClean="0"/>
              <a:t> industrije</a:t>
            </a:r>
            <a:endParaRPr lang="sl-SI" sz="200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Širaz</a:t>
            </a:r>
            <a:endParaRPr lang="sl-S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914400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0788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881063"/>
            <a:ext cx="762000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673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8066856" cy="1540768"/>
          </a:xfrm>
        </p:spPr>
        <p:txBody>
          <a:bodyPr>
            <a:normAutofit/>
          </a:bodyPr>
          <a:lstStyle/>
          <a:p>
            <a:r>
              <a:rPr lang="sl-SI" sz="2000" dirty="0" smtClean="0"/>
              <a:t>1,377,450 prebivalcev</a:t>
            </a:r>
          </a:p>
          <a:p>
            <a:r>
              <a:rPr lang="sl-SI" sz="2000" dirty="0" smtClean="0"/>
              <a:t>Blizu Teherana</a:t>
            </a:r>
          </a:p>
          <a:p>
            <a:r>
              <a:rPr lang="sl-SI" sz="2000" dirty="0" smtClean="0"/>
              <a:t>Športno in turistično mesto</a:t>
            </a:r>
          </a:p>
          <a:p>
            <a:endParaRPr lang="sl-SI" sz="200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Karaj</a:t>
            </a:r>
            <a:endParaRPr lang="sl-S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3284984"/>
            <a:ext cx="3833611" cy="287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0845" y="3201897"/>
            <a:ext cx="4564926" cy="304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6444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6" y="548680"/>
            <a:ext cx="8644047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687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8138864" cy="3484984"/>
          </a:xfrm>
        </p:spPr>
        <p:txBody>
          <a:bodyPr>
            <a:normAutofit/>
          </a:bodyPr>
          <a:lstStyle/>
          <a:p>
            <a:r>
              <a:rPr lang="sl-SI" sz="2400" dirty="0" smtClean="0"/>
              <a:t>969,843 prebivalcev</a:t>
            </a:r>
          </a:p>
          <a:p>
            <a:r>
              <a:rPr lang="sl-SI" sz="2400" dirty="0" smtClean="0"/>
              <a:t>20 metrov nadmorske višine</a:t>
            </a:r>
          </a:p>
          <a:p>
            <a:r>
              <a:rPr lang="sl-SI" sz="2400" dirty="0" smtClean="0"/>
              <a:t>Puščavsko podnebje</a:t>
            </a:r>
          </a:p>
          <a:p>
            <a:r>
              <a:rPr lang="sl-SI" sz="2400" dirty="0" smtClean="0"/>
              <a:t>Znan po univerzah</a:t>
            </a:r>
          </a:p>
          <a:p>
            <a:endParaRPr lang="sl-SI" sz="200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Ahvaz</a:t>
            </a:r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27338"/>
            <a:ext cx="4457873" cy="393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1157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68072" cy="620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6322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8066856" cy="2260848"/>
          </a:xfrm>
        </p:spPr>
        <p:txBody>
          <a:bodyPr>
            <a:normAutofit/>
          </a:bodyPr>
          <a:lstStyle/>
          <a:p>
            <a:r>
              <a:rPr lang="sl-SI" sz="2400" dirty="0" smtClean="0"/>
              <a:t>957,496 prebivalcev</a:t>
            </a:r>
          </a:p>
          <a:p>
            <a:r>
              <a:rPr lang="sl-SI" sz="2400" dirty="0" smtClean="0"/>
              <a:t>Pomembno mesto za izobraževanje šiitov</a:t>
            </a:r>
          </a:p>
          <a:p>
            <a:r>
              <a:rPr lang="sl-SI" sz="2400" dirty="0" smtClean="0"/>
              <a:t>Vesoljski center</a:t>
            </a:r>
            <a:endParaRPr lang="sl-SI" sz="2400" dirty="0"/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qom</a:t>
            </a:r>
            <a:endParaRPr lang="sl-SI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66770"/>
            <a:ext cx="541020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35642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69358" cy="567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9334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8066856" cy="411480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784,602 prebivalcev</a:t>
            </a:r>
          </a:p>
          <a:p>
            <a:r>
              <a:rPr lang="sl-SI" sz="2400" dirty="0" smtClean="0"/>
              <a:t>Agrikultura</a:t>
            </a:r>
          </a:p>
          <a:p>
            <a:r>
              <a:rPr lang="sl-SI" sz="2400" dirty="0" smtClean="0"/>
              <a:t>Dokaj pomembno industrijsko</a:t>
            </a:r>
          </a:p>
          <a:p>
            <a:r>
              <a:rPr lang="sl-SI" sz="2400" dirty="0" smtClean="0"/>
              <a:t> mesto</a:t>
            </a:r>
            <a:endParaRPr lang="sl-SI" sz="2400" dirty="0"/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kermanshah</a:t>
            </a:r>
            <a:endParaRPr lang="sl-SI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1290" y="571500"/>
            <a:ext cx="43529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3157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6084168" y="1340768"/>
            <a:ext cx="29523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Največja mesta:</a:t>
            </a:r>
          </a:p>
          <a:p>
            <a:pPr lvl="0"/>
            <a:r>
              <a:rPr lang="sl-SI" sz="2800" dirty="0" smtClean="0"/>
              <a:t>- Teheran</a:t>
            </a:r>
            <a:endParaRPr lang="sl-SI" sz="2800" dirty="0"/>
          </a:p>
          <a:p>
            <a:pPr lvl="0"/>
            <a:r>
              <a:rPr lang="sl-SI" sz="2800" dirty="0" smtClean="0"/>
              <a:t>- M</a:t>
            </a:r>
            <a:r>
              <a:rPr lang="es-ES" sz="2800" dirty="0"/>
              <a:t>ashad</a:t>
            </a:r>
            <a:endParaRPr lang="sl-SI" sz="2800" dirty="0"/>
          </a:p>
          <a:p>
            <a:pPr lvl="0"/>
            <a:r>
              <a:rPr lang="sl-SI" sz="2800" dirty="0" smtClean="0"/>
              <a:t>- I</a:t>
            </a:r>
            <a:r>
              <a:rPr lang="es-ES" sz="2800" dirty="0"/>
              <a:t>sfahan</a:t>
            </a:r>
            <a:endParaRPr lang="sl-SI" sz="2800" dirty="0"/>
          </a:p>
          <a:p>
            <a:pPr lvl="0"/>
            <a:r>
              <a:rPr lang="sl-SI" sz="2800" dirty="0" smtClean="0"/>
              <a:t>- Ta</a:t>
            </a:r>
            <a:r>
              <a:rPr lang="es-ES" sz="2800" dirty="0"/>
              <a:t>briz</a:t>
            </a:r>
            <a:endParaRPr lang="sl-SI" sz="2800" dirty="0"/>
          </a:p>
          <a:p>
            <a:pPr lvl="0"/>
            <a:r>
              <a:rPr lang="sl-SI" sz="2800" dirty="0" smtClean="0"/>
              <a:t>- K</a:t>
            </a:r>
            <a:r>
              <a:rPr lang="es-ES" sz="2800" dirty="0"/>
              <a:t>araj</a:t>
            </a:r>
            <a:endParaRPr lang="sl-SI" sz="2800" dirty="0"/>
          </a:p>
          <a:p>
            <a:pPr lvl="0"/>
            <a:r>
              <a:rPr lang="sl-SI" sz="2800" dirty="0" smtClean="0"/>
              <a:t>- Š</a:t>
            </a:r>
            <a:r>
              <a:rPr lang="es-ES" sz="2800" dirty="0"/>
              <a:t>iraz</a:t>
            </a:r>
            <a:endParaRPr lang="sl-SI" sz="2800" dirty="0"/>
          </a:p>
          <a:p>
            <a:pPr lvl="0"/>
            <a:r>
              <a:rPr lang="sl-SI" sz="2800" dirty="0" smtClean="0"/>
              <a:t>- </a:t>
            </a:r>
            <a:r>
              <a:rPr lang="sl-SI" sz="2800" dirty="0" err="1" smtClean="0"/>
              <a:t>Ahvaz</a:t>
            </a:r>
            <a:endParaRPr lang="sl-SI" sz="2800" dirty="0" smtClean="0"/>
          </a:p>
          <a:p>
            <a:pPr lvl="0"/>
            <a:r>
              <a:rPr lang="sl-SI" sz="2800" dirty="0" smtClean="0"/>
              <a:t>- </a:t>
            </a:r>
            <a:r>
              <a:rPr lang="sl-SI" sz="2800" dirty="0" err="1" smtClean="0"/>
              <a:t>Qom</a:t>
            </a:r>
            <a:endParaRPr lang="sl-SI" sz="2800" dirty="0" smtClean="0"/>
          </a:p>
          <a:p>
            <a:pPr lvl="0"/>
            <a:r>
              <a:rPr lang="sl-SI" sz="2800" dirty="0" smtClean="0"/>
              <a:t>- </a:t>
            </a:r>
            <a:r>
              <a:rPr lang="sl-SI" sz="2800" dirty="0" err="1" smtClean="0"/>
              <a:t>Kermanshah</a:t>
            </a:r>
            <a:endParaRPr lang="sl-SI" sz="2800" dirty="0" smtClean="0"/>
          </a:p>
          <a:p>
            <a:pPr lvl="0"/>
            <a:r>
              <a:rPr lang="sl-SI" sz="2800" dirty="0" smtClean="0"/>
              <a:t>- </a:t>
            </a:r>
            <a:r>
              <a:rPr lang="sl-SI" sz="2800" dirty="0" err="1" smtClean="0"/>
              <a:t>Rasht</a:t>
            </a:r>
            <a:endParaRPr lang="sl-SI" sz="2800" dirty="0"/>
          </a:p>
        </p:txBody>
      </p:sp>
      <p:pic>
        <p:nvPicPr>
          <p:cNvPr id="2" name="Picture 2" descr="C:\Documents and Settings\Brez gesla\Desktop\iar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5684084" cy="4429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7512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8742"/>
            <a:ext cx="8775319" cy="587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261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8066856" cy="1756792"/>
          </a:xfrm>
        </p:spPr>
        <p:txBody>
          <a:bodyPr>
            <a:normAutofit/>
          </a:bodyPr>
          <a:lstStyle/>
          <a:p>
            <a:r>
              <a:rPr lang="sl-SI" sz="2400" dirty="0" smtClean="0"/>
              <a:t>551,161 prebivalcev</a:t>
            </a:r>
          </a:p>
          <a:p>
            <a:r>
              <a:rPr lang="sl-SI" sz="2400" dirty="0" smtClean="0"/>
              <a:t>Pomembno pristaniško in turistično mesto</a:t>
            </a:r>
          </a:p>
          <a:p>
            <a:pPr>
              <a:buNone/>
            </a:pPr>
            <a:endParaRPr lang="sl-SI" sz="2400" dirty="0"/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rasht</a:t>
            </a:r>
            <a:endParaRPr lang="sl-SI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24944"/>
            <a:ext cx="4932040" cy="369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527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22740" cy="616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1569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8138864" cy="4114800"/>
          </a:xfrm>
        </p:spPr>
        <p:txBody>
          <a:bodyPr>
            <a:normAutofit/>
          </a:bodyPr>
          <a:lstStyle/>
          <a:p>
            <a:r>
              <a:rPr lang="sl-SI" sz="2000" dirty="0">
                <a:hlinkClick r:id="rId2"/>
              </a:rPr>
              <a:t>http://</a:t>
            </a:r>
            <a:r>
              <a:rPr lang="sl-SI" sz="2000" dirty="0" smtClean="0">
                <a:hlinkClick r:id="rId2"/>
              </a:rPr>
              <a:t>www.google.com</a:t>
            </a:r>
            <a:endParaRPr lang="sl-SI" sz="2000" dirty="0" smtClean="0">
              <a:hlinkClick r:id="rId3"/>
            </a:endParaRPr>
          </a:p>
          <a:p>
            <a:r>
              <a:rPr lang="sl-SI" sz="2000" dirty="0" smtClean="0">
                <a:hlinkClick r:id="rId3"/>
              </a:rPr>
              <a:t>http</a:t>
            </a:r>
            <a:r>
              <a:rPr lang="sl-SI" sz="2000" dirty="0">
                <a:hlinkClick r:id="rId3"/>
              </a:rPr>
              <a:t>://</a:t>
            </a:r>
            <a:r>
              <a:rPr lang="sl-SI" sz="2000" dirty="0" smtClean="0">
                <a:hlinkClick r:id="rId3"/>
              </a:rPr>
              <a:t>en.wikipedia.org/wiki/Iran</a:t>
            </a:r>
            <a:endParaRPr lang="sl-SI" sz="2000" dirty="0" smtClean="0"/>
          </a:p>
          <a:p>
            <a:r>
              <a:rPr lang="sl-SI" sz="2000" dirty="0">
                <a:hlinkClick r:id="rId4"/>
              </a:rPr>
              <a:t>http://</a:t>
            </a:r>
            <a:r>
              <a:rPr lang="sl-SI" sz="2000" dirty="0" smtClean="0">
                <a:hlinkClick r:id="rId4"/>
              </a:rPr>
              <a:t>sl.wikipedia.org/wiki/Iran</a:t>
            </a:r>
            <a:endParaRPr lang="sl-SI" sz="2000" dirty="0" smtClean="0"/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Viri in literatura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xmlns="" val="1729026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251520" y="1484784"/>
            <a:ext cx="8568952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 smtClean="0"/>
              <a:t>- Teheran  je glavno mesto in največje mesto Irana ter administrativno središče Teheranske pokrajine. Nahaja se ob južnem vznožju gore Elbrus</a:t>
            </a:r>
          </a:p>
          <a:p>
            <a:pPr marL="0" indent="0">
              <a:buNone/>
            </a:pPr>
            <a:r>
              <a:rPr lang="sl-SI" sz="2400" dirty="0" smtClean="0"/>
              <a:t>- Mesto šteje okoli 8 milijonov prebivalcev (2006) in je glavno šolsko in industrijsko središče </a:t>
            </a:r>
            <a:r>
              <a:rPr lang="sl-SI" sz="2400" dirty="0" smtClean="0"/>
              <a:t>države</a:t>
            </a:r>
            <a:endParaRPr lang="sl-SI" sz="2400" dirty="0" smtClean="0"/>
          </a:p>
          <a:p>
            <a:pPr marL="0" indent="0">
              <a:buNone/>
            </a:pPr>
            <a:r>
              <a:rPr lang="sl-SI" sz="2400" dirty="0" smtClean="0"/>
              <a:t>- Njegova industrija temelji</a:t>
            </a:r>
          </a:p>
          <a:p>
            <a:pPr marL="0" indent="0">
              <a:buNone/>
            </a:pPr>
            <a:r>
              <a:rPr lang="sl-SI" sz="2400" dirty="0" smtClean="0"/>
              <a:t> na usnju, predelavi tobaka, </a:t>
            </a:r>
          </a:p>
          <a:p>
            <a:pPr marL="0" indent="0">
              <a:buNone/>
            </a:pPr>
            <a:r>
              <a:rPr lang="sl-SI" sz="2400" dirty="0" smtClean="0"/>
              <a:t>cementa, živil</a:t>
            </a:r>
            <a:endParaRPr lang="sl-SI" sz="240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/>
          </a:bodyPr>
          <a:lstStyle/>
          <a:p>
            <a:r>
              <a:rPr lang="sl-SI" dirty="0" smtClean="0"/>
              <a:t>Teheran</a:t>
            </a: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437197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64715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687" y="404664"/>
            <a:ext cx="8928992" cy="593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2411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94848" cy="1900808"/>
          </a:xfrm>
        </p:spPr>
        <p:txBody>
          <a:bodyPr>
            <a:noAutofit/>
          </a:bodyPr>
          <a:lstStyle/>
          <a:p>
            <a:r>
              <a:rPr lang="sl-SI" sz="2400" dirty="0" smtClean="0"/>
              <a:t>Drugo največje mesto (2,427,316 ; 2006)</a:t>
            </a:r>
          </a:p>
          <a:p>
            <a:r>
              <a:rPr lang="sl-SI" sz="2400" dirty="0" smtClean="0"/>
              <a:t>850 km vzhodno  od Teherana</a:t>
            </a:r>
          </a:p>
          <a:p>
            <a:r>
              <a:rPr lang="sl-SI" sz="2400" dirty="0" smtClean="0"/>
              <a:t>Sveto mesto za muslimane</a:t>
            </a:r>
          </a:p>
          <a:p>
            <a:r>
              <a:rPr lang="sl-SI" sz="2400" dirty="0" smtClean="0"/>
              <a:t>Skozi potekala Svilna cesta</a:t>
            </a:r>
            <a:endParaRPr lang="sl-SI" sz="240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Mashad</a:t>
            </a: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2995" y="3545632"/>
            <a:ext cx="498100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29206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932373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8756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609600" y="1340768"/>
            <a:ext cx="8138864" cy="2592288"/>
          </a:xfrm>
        </p:spPr>
        <p:txBody>
          <a:bodyPr>
            <a:normAutofit/>
          </a:bodyPr>
          <a:lstStyle/>
          <a:p>
            <a:r>
              <a:rPr lang="sl-SI" sz="2400" dirty="0" err="1"/>
              <a:t>Isfahan</a:t>
            </a:r>
            <a:r>
              <a:rPr lang="sl-SI" sz="2400" dirty="0"/>
              <a:t> v zgodovini znan tudi kot </a:t>
            </a:r>
            <a:r>
              <a:rPr lang="sl-SI" sz="2400" dirty="0" err="1" smtClean="0"/>
              <a:t>Ispahan</a:t>
            </a:r>
            <a:endParaRPr lang="sl-SI" sz="2400" dirty="0" smtClean="0"/>
          </a:p>
          <a:p>
            <a:r>
              <a:rPr lang="sl-SI" sz="2400" dirty="0" smtClean="0"/>
              <a:t>Nahaja </a:t>
            </a:r>
            <a:r>
              <a:rPr lang="sl-SI" sz="2400" dirty="0"/>
              <a:t>se približno 340 km južno od Teherana in je glavno mesto istoimenske province ter tretje največje iransko mesto (prvo je Teheran, drugo pa </a:t>
            </a:r>
            <a:r>
              <a:rPr lang="sl-SI" sz="2400" dirty="0" err="1"/>
              <a:t>Mashhad</a:t>
            </a:r>
            <a:r>
              <a:rPr lang="sl-SI" sz="2400" dirty="0"/>
              <a:t>). Mesto je v letu 2000 štelo 2.040.000 prebivalcev.</a:t>
            </a:r>
          </a:p>
          <a:p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764704"/>
            <a:ext cx="7924800" cy="652934"/>
          </a:xfrm>
        </p:spPr>
        <p:txBody>
          <a:bodyPr>
            <a:normAutofit fontScale="90000"/>
          </a:bodyPr>
          <a:lstStyle/>
          <a:p>
            <a:pPr lvl="0"/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err="1" smtClean="0"/>
              <a:t>isfahan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pic>
        <p:nvPicPr>
          <p:cNvPr id="5" name="Ograda vsebine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861048"/>
            <a:ext cx="3316972" cy="2487729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4151" y="3933056"/>
            <a:ext cx="4197846" cy="260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7700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09992" cy="6532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7576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8138864" cy="1900808"/>
          </a:xfrm>
        </p:spPr>
        <p:txBody>
          <a:bodyPr>
            <a:noAutofit/>
          </a:bodyPr>
          <a:lstStyle/>
          <a:p>
            <a:r>
              <a:rPr lang="sl-SI" sz="2400" dirty="0" smtClean="0"/>
              <a:t>1,400,000 prebivalcev</a:t>
            </a:r>
          </a:p>
          <a:p>
            <a:r>
              <a:rPr lang="sl-SI" sz="2400" dirty="0" smtClean="0"/>
              <a:t>Težka industrija</a:t>
            </a:r>
          </a:p>
          <a:p>
            <a:r>
              <a:rPr lang="sl-SI" sz="2400" dirty="0" smtClean="0"/>
              <a:t>Bogata zgodovina</a:t>
            </a:r>
          </a:p>
          <a:p>
            <a:r>
              <a:rPr lang="sl-SI" sz="2400" dirty="0" smtClean="0"/>
              <a:t>Poletno letovišče</a:t>
            </a:r>
            <a:endParaRPr lang="sl-SI" sz="240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Tabriz</a:t>
            </a:r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6870" y="2852936"/>
            <a:ext cx="5375920" cy="358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10409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t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214</TotalTime>
  <Words>257</Words>
  <Application>Microsoft Office PowerPoint</Application>
  <PresentationFormat>Diaprojekcija na zaslonu (4:3)</PresentationFormat>
  <Paragraphs>63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23</vt:i4>
      </vt:variant>
    </vt:vector>
  </HeadingPairs>
  <TitlesOfParts>
    <vt:vector size="24" baseType="lpstr">
      <vt:lpstr>Horizont</vt:lpstr>
      <vt:lpstr>Največja Mesta Irana </vt:lpstr>
      <vt:lpstr>Diapozitiv 2</vt:lpstr>
      <vt:lpstr>Teheran</vt:lpstr>
      <vt:lpstr>Diapozitiv 4</vt:lpstr>
      <vt:lpstr>Mashad</vt:lpstr>
      <vt:lpstr>Diapozitiv 6</vt:lpstr>
      <vt:lpstr>  isfahan </vt:lpstr>
      <vt:lpstr>Diapozitiv 8</vt:lpstr>
      <vt:lpstr>Tabriz</vt:lpstr>
      <vt:lpstr>Diapozitiv 10</vt:lpstr>
      <vt:lpstr>Širaz</vt:lpstr>
      <vt:lpstr>Diapozitiv 12</vt:lpstr>
      <vt:lpstr>Karaj</vt:lpstr>
      <vt:lpstr>Diapozitiv 14</vt:lpstr>
      <vt:lpstr>Ahvaz</vt:lpstr>
      <vt:lpstr>Diapozitiv 16</vt:lpstr>
      <vt:lpstr>qom</vt:lpstr>
      <vt:lpstr>Diapozitiv 18</vt:lpstr>
      <vt:lpstr>kermanshah</vt:lpstr>
      <vt:lpstr>Diapozitiv 20</vt:lpstr>
      <vt:lpstr>rasht</vt:lpstr>
      <vt:lpstr>Diapozitiv 22</vt:lpstr>
      <vt:lpstr>Viri in literatura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Mesta Irana</dc:title>
  <dc:creator>Administrator</dc:creator>
  <cp:lastModifiedBy>Uporabnik</cp:lastModifiedBy>
  <cp:revision>39</cp:revision>
  <dcterms:created xsi:type="dcterms:W3CDTF">2012-01-16T19:10:04Z</dcterms:created>
  <dcterms:modified xsi:type="dcterms:W3CDTF">2012-03-20T06:46:23Z</dcterms:modified>
</cp:coreProperties>
</file>