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64" r:id="rId4"/>
    <p:sldId id="261" r:id="rId5"/>
    <p:sldId id="267" r:id="rId6"/>
    <p:sldId id="265" r:id="rId7"/>
    <p:sldId id="266" r:id="rId8"/>
    <p:sldId id="262" r:id="rId9"/>
    <p:sldId id="263" r:id="rId10"/>
    <p:sldId id="260" r:id="rId11"/>
    <p:sldId id="269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9" autoAdjust="0"/>
  </p:normalViewPr>
  <p:slideViewPr>
    <p:cSldViewPr>
      <p:cViewPr>
        <p:scale>
          <a:sx n="100" d="100"/>
          <a:sy n="100" d="100"/>
        </p:scale>
        <p:origin x="24" y="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sl-SI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F9A9A7CC-3FC9-4B25-AEF4-D0BECA913EA5}" type="datetimeFigureOut">
              <a:rPr lang="sl-SI"/>
              <a:pPr/>
              <a:t>19.3.2012</a:t>
            </a:fld>
            <a:endParaRPr lang="sl-SI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sl-SI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7061A9ED-EFC1-432A-B3E8-1CF68BD3699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075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5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09E5-485E-44D2-B48B-5C8F34FDE962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6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77223-59E6-4FE4-AA4D-5A740D33A85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C019-14C3-4CA3-9BB4-66CB2BF58F55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5" name="Ograda no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CC51-42FA-46AA-A600-36AC13989E5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C885-EC92-41DF-8DC5-02D5F1C7F800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CE85F-E6CE-4F04-86D6-66C37A7EF9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E80C-597C-4298-96B3-20B65743D71B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5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97AD-8A81-4F0F-9CB0-DA10EED48B5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5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6B31-E7FA-429D-9520-258A3A58C741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7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DFA86-EE0E-4641-AA70-4EB1483F40B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CD9C-98AD-49F4-87F5-51E8F4911C7E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6" name="Ograda no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7757-D715-4D48-90F4-FCC2C2E17D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0099-57C3-45A1-8154-AEC045BEE4DC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0081-1844-44C4-AF43-3A9EFAEF56B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BD72-C514-4322-9572-6ED6DC298C23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4" name="Ograda no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CECA-0BA9-4D4D-9B79-D80754968E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6F4E-79AA-4E49-B242-A056A7197DC5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3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EE68-19AE-4C82-AF72-C54F6CA5E96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875B-31F7-4AE7-A679-26DB56252BA5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7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2D5B-4C81-4546-AE57-0C340E591E2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77EF-54B6-485C-A8F4-E5E056A57052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95F4-2AC4-4E06-AD4B-52F31915B8A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Ograda besedila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C9587F-E22F-454A-8DA0-91AD0D7EFA50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08D0E8-FBD2-4AB2-91FF-2211C3366BC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.pbase.com/o6/59/643459/1/75727932.ZFwxxWzd.IMG_1167r.jpg" TargetMode="External"/><Relationship Id="rId3" Type="http://schemas.openxmlformats.org/officeDocument/2006/relationships/hyperlink" Target="http://en.wikipedia.org/wiki/Iran" TargetMode="External"/><Relationship Id="rId7" Type="http://schemas.openxmlformats.org/officeDocument/2006/relationships/hyperlink" Target="http://upload.wikimedia.org/wikipedia/commons/3/31/Iran_relief_location_map.jpg" TargetMode="External"/><Relationship Id="rId2" Type="http://schemas.openxmlformats.org/officeDocument/2006/relationships/hyperlink" Target="http://sl.wikipedia.org/wiki/Ira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tatic.panoramio.com/photos/original/19059430.jpg" TargetMode="External"/><Relationship Id="rId5" Type="http://schemas.openxmlformats.org/officeDocument/2006/relationships/hyperlink" Target="http://earth.imagico.de/views/elbrus_large.jpg" TargetMode="External"/><Relationship Id="rId10" Type="http://schemas.openxmlformats.org/officeDocument/2006/relationships/hyperlink" Target="http://www.explornz.co.nz/Portals/569/Gallery/Album/325/1316%20-%20Caspian%20Sea%20shore.jpg" TargetMode="External"/><Relationship Id="rId4" Type="http://schemas.openxmlformats.org/officeDocument/2006/relationships/hyperlink" Target="http://farm4.static.flickr.com/3236/2897348267_618c37eeab.jpg" TargetMode="External"/><Relationship Id="rId9" Type="http://schemas.openxmlformats.org/officeDocument/2006/relationships/hyperlink" Target="http://mw2.google.com/mw-panoramio/photos/medium/3195765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Lega in površje Irana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400" dirty="0" smtClean="0"/>
              <a:t>Jurij Gros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400" dirty="0" smtClean="0"/>
              <a:t>Luka Čadež</a:t>
            </a: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2530" name="Ograda vsebine 7" descr="3195765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22531" name="Ograda vsebine 9" descr="dashte-lut-iran-desert-1280x80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605088"/>
            <a:ext cx="4343400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IN LITERATURA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1600" dirty="0" smtClean="0">
                <a:hlinkClick r:id="rId2"/>
              </a:rPr>
              <a:t>http://sl.wikipedia.org/wiki/Iran</a:t>
            </a:r>
            <a:endParaRPr lang="sl-SI" sz="1600" dirty="0" smtClean="0"/>
          </a:p>
          <a:p>
            <a:r>
              <a:rPr lang="sl-SI" sz="1600" dirty="0" smtClean="0">
                <a:hlinkClick r:id="rId3"/>
              </a:rPr>
              <a:t>http://</a:t>
            </a:r>
            <a:r>
              <a:rPr lang="sl-SI" sz="1600" dirty="0" smtClean="0">
                <a:hlinkClick r:id="rId3"/>
              </a:rPr>
              <a:t>en.wikipedia.org/wiki/Iran</a:t>
            </a:r>
            <a:endParaRPr lang="sl-SI" sz="1600" dirty="0" smtClean="0"/>
          </a:p>
          <a:p>
            <a:r>
              <a:rPr lang="sl-SI" sz="1600" dirty="0" smtClean="0"/>
              <a:t>Države sveta; Karel </a:t>
            </a:r>
            <a:r>
              <a:rPr lang="sl-SI" sz="1600" dirty="0" err="1" smtClean="0"/>
              <a:t>Natek</a:t>
            </a:r>
            <a:r>
              <a:rPr lang="sl-SI" sz="1600" dirty="0" smtClean="0"/>
              <a:t>, Marjeta Nateg; Mladinska knjiga</a:t>
            </a:r>
            <a:r>
              <a:rPr lang="sl-SI" sz="1600" smtClean="0"/>
              <a:t>; Ljubljana 2006</a:t>
            </a:r>
            <a:endParaRPr lang="sl-SI" sz="1600" smtClean="0"/>
          </a:p>
          <a:p>
            <a:endParaRPr lang="sl-SI" sz="1600" dirty="0" smtClean="0"/>
          </a:p>
          <a:p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SLIKE:</a:t>
            </a:r>
          </a:p>
          <a:p>
            <a:r>
              <a:rPr lang="sl-SI" sz="1200" dirty="0" smtClean="0">
                <a:hlinkClick r:id="rId4"/>
              </a:rPr>
              <a:t>http://upload.wikimedia.org/wikipedia/commons/a/a8/Iran_%28orthographic_projection%29.svg</a:t>
            </a:r>
          </a:p>
          <a:p>
            <a:r>
              <a:rPr lang="sl-SI" sz="1200" dirty="0" smtClean="0">
                <a:hlinkClick r:id="rId4"/>
              </a:rPr>
              <a:t>http://upload.wikimedia.org/wikipedia/commons/3/31/Iran_relief_location_map.jpg</a:t>
            </a:r>
          </a:p>
          <a:p>
            <a:r>
              <a:rPr lang="sl-SI" sz="1200" dirty="0" smtClean="0">
                <a:hlinkClick r:id="rId4"/>
              </a:rPr>
              <a:t>http://asia.theworldatlas.net/iran/iran-map.jpg</a:t>
            </a:r>
          </a:p>
          <a:p>
            <a:r>
              <a:rPr lang="sl-SI" sz="1200" dirty="0" smtClean="0">
                <a:hlinkClick r:id="rId4"/>
              </a:rPr>
              <a:t>http://farm4.static.flickr.com/3236/2897348267_618c37eeab.jpg</a:t>
            </a:r>
            <a:endParaRPr lang="sl-SI" sz="1200" dirty="0" smtClean="0"/>
          </a:p>
          <a:p>
            <a:r>
              <a:rPr lang="sl-SI" sz="1200" dirty="0" smtClean="0">
                <a:hlinkClick r:id="rId5"/>
              </a:rPr>
              <a:t>http://earth.imagico.de/views/elbrus_large.jpg</a:t>
            </a:r>
            <a:endParaRPr lang="sl-SI" sz="1200" dirty="0" smtClean="0"/>
          </a:p>
          <a:p>
            <a:r>
              <a:rPr lang="sl-SI" sz="1200" dirty="0" smtClean="0">
                <a:hlinkClick r:id="rId6"/>
              </a:rPr>
              <a:t>http://static.panoramio.com/photos/original/19059430.jpg</a:t>
            </a:r>
            <a:endParaRPr lang="sl-SI" sz="1200" dirty="0" smtClean="0"/>
          </a:p>
          <a:p>
            <a:r>
              <a:rPr lang="sl-SI" sz="1200" dirty="0" smtClean="0">
                <a:hlinkClick r:id="rId7"/>
              </a:rPr>
              <a:t>http://upload.wikimedia.org/wikipedia/commons/3/31/Iran_relief_location_map.jpg</a:t>
            </a:r>
            <a:endParaRPr lang="sl-SI" sz="1200" dirty="0" smtClean="0"/>
          </a:p>
          <a:p>
            <a:r>
              <a:rPr lang="sl-SI" sz="1200" dirty="0" smtClean="0">
                <a:hlinkClick r:id="rId8"/>
              </a:rPr>
              <a:t>http://4.</a:t>
            </a:r>
            <a:r>
              <a:rPr lang="sl-SI" sz="1200" dirty="0" err="1" smtClean="0">
                <a:hlinkClick r:id="rId8"/>
              </a:rPr>
              <a:t>bp</a:t>
            </a:r>
            <a:r>
              <a:rPr lang="sl-SI" sz="1200" dirty="0" smtClean="0">
                <a:hlinkClick r:id="rId8"/>
              </a:rPr>
              <a:t>.</a:t>
            </a:r>
            <a:r>
              <a:rPr lang="sl-SI" sz="1200" dirty="0" err="1" smtClean="0">
                <a:hlinkClick r:id="rId8"/>
              </a:rPr>
              <a:t>blogspot</a:t>
            </a:r>
            <a:r>
              <a:rPr lang="sl-SI" sz="1200" dirty="0" smtClean="0">
                <a:hlinkClick r:id="rId8"/>
              </a:rPr>
              <a:t>.</a:t>
            </a:r>
            <a:r>
              <a:rPr lang="sl-SI" sz="1200" dirty="0" err="1" smtClean="0">
                <a:hlinkClick r:id="rId8"/>
              </a:rPr>
              <a:t>com</a:t>
            </a:r>
            <a:r>
              <a:rPr lang="sl-SI" sz="1200" dirty="0" smtClean="0">
                <a:hlinkClick r:id="rId8"/>
              </a:rPr>
              <a:t>/_</a:t>
            </a:r>
            <a:r>
              <a:rPr lang="sl-SI" sz="1200" dirty="0" err="1" smtClean="0">
                <a:hlinkClick r:id="rId8"/>
              </a:rPr>
              <a:t>enzfPIWAfcs</a:t>
            </a:r>
            <a:r>
              <a:rPr lang="sl-SI" sz="1200" dirty="0" smtClean="0">
                <a:hlinkClick r:id="rId8"/>
              </a:rPr>
              <a:t>/TLdmzG8m9nI/AAAAAAAABBE/z9x5faPKbjc/s1600/IMG_</a:t>
            </a:r>
            <a:r>
              <a:rPr lang="sl-SI" sz="1200" dirty="0" err="1" smtClean="0">
                <a:hlinkClick r:id="rId8"/>
              </a:rPr>
              <a:t>6249.jpg</a:t>
            </a:r>
            <a:endParaRPr lang="sl-SI" sz="1200" dirty="0" smtClean="0">
              <a:hlinkClick r:id="rId8"/>
            </a:endParaRPr>
          </a:p>
          <a:p>
            <a:r>
              <a:rPr lang="sl-SI" sz="1200" dirty="0" smtClean="0">
                <a:hlinkClick r:id="rId8"/>
              </a:rPr>
              <a:t>http://2.</a:t>
            </a:r>
            <a:r>
              <a:rPr lang="sl-SI" sz="1200" dirty="0" err="1" smtClean="0">
                <a:hlinkClick r:id="rId8"/>
              </a:rPr>
              <a:t>bp</a:t>
            </a:r>
            <a:r>
              <a:rPr lang="sl-SI" sz="1200" dirty="0" smtClean="0">
                <a:hlinkClick r:id="rId8"/>
              </a:rPr>
              <a:t>.</a:t>
            </a:r>
            <a:r>
              <a:rPr lang="sl-SI" sz="1200" dirty="0" err="1" smtClean="0">
                <a:hlinkClick r:id="rId8"/>
              </a:rPr>
              <a:t>blogspot</a:t>
            </a:r>
            <a:r>
              <a:rPr lang="sl-SI" sz="1200" dirty="0" smtClean="0">
                <a:hlinkClick r:id="rId8"/>
              </a:rPr>
              <a:t>.</a:t>
            </a:r>
            <a:r>
              <a:rPr lang="sl-SI" sz="1200" dirty="0" err="1" smtClean="0">
                <a:hlinkClick r:id="rId8"/>
              </a:rPr>
              <a:t>com</a:t>
            </a:r>
            <a:r>
              <a:rPr lang="sl-SI" sz="1200" dirty="0" smtClean="0">
                <a:hlinkClick r:id="rId8"/>
              </a:rPr>
              <a:t>/_</a:t>
            </a:r>
            <a:r>
              <a:rPr lang="sl-SI" sz="1200" dirty="0" err="1" smtClean="0">
                <a:hlinkClick r:id="rId8"/>
              </a:rPr>
              <a:t>enzfPIWAfcs</a:t>
            </a:r>
            <a:r>
              <a:rPr lang="sl-SI" sz="1200" dirty="0" smtClean="0">
                <a:hlinkClick r:id="rId8"/>
              </a:rPr>
              <a:t>/</a:t>
            </a:r>
            <a:r>
              <a:rPr lang="sl-SI" sz="1200" dirty="0" err="1" smtClean="0">
                <a:hlinkClick r:id="rId8"/>
              </a:rPr>
              <a:t>TLdmyeITTCI</a:t>
            </a:r>
            <a:r>
              <a:rPr lang="sl-SI" sz="1200" dirty="0" smtClean="0">
                <a:hlinkClick r:id="rId8"/>
              </a:rPr>
              <a:t>/AAAAAAAABA8/8cPPrhMq6l8/s1600/IMG_</a:t>
            </a:r>
            <a:r>
              <a:rPr lang="sl-SI" sz="1200" dirty="0" err="1" smtClean="0">
                <a:hlinkClick r:id="rId8"/>
              </a:rPr>
              <a:t>6262.jpg</a:t>
            </a:r>
            <a:endParaRPr lang="sl-SI" sz="1200" dirty="0" smtClean="0">
              <a:hlinkClick r:id="rId8"/>
            </a:endParaRPr>
          </a:p>
          <a:p>
            <a:r>
              <a:rPr lang="sl-SI" sz="1200" dirty="0" smtClean="0">
                <a:hlinkClick r:id="rId8"/>
              </a:rPr>
              <a:t>http://i.pbase.com/o6/59/643459/1/75727932.ZFwxxWzd.IMG_1167r.jpg</a:t>
            </a:r>
            <a:endParaRPr lang="sl-SI" sz="1200" dirty="0" smtClean="0"/>
          </a:p>
          <a:p>
            <a:r>
              <a:rPr lang="sl-SI" sz="1200" dirty="0" smtClean="0">
                <a:hlinkClick r:id="rId9"/>
              </a:rPr>
              <a:t>http://mw2.google.com/mw-panoramio/photos/medium/31957657.jpg</a:t>
            </a:r>
            <a:endParaRPr lang="sl-SI" sz="1200" dirty="0" smtClean="0"/>
          </a:p>
          <a:p>
            <a:r>
              <a:rPr lang="sl-SI" sz="1200" dirty="0" smtClean="0">
                <a:hlinkClick r:id="rId10"/>
              </a:rPr>
              <a:t>http://www.explornz.co.nz/Portals/569/Gallery/Album/325/1316%20-%20Caspian%20Sea%20shore.jpg</a:t>
            </a:r>
            <a:r>
              <a:rPr lang="sl-SI" sz="1200" dirty="0" smtClean="0"/>
              <a:t> </a:t>
            </a:r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Lega Irana </a:t>
            </a:r>
            <a:endParaRPr lang="sl-SI" dirty="0"/>
          </a:p>
        </p:txBody>
      </p:sp>
      <p:sp>
        <p:nvSpPr>
          <p:cNvPr id="14338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mtClean="0"/>
              <a:t>Iran leži v Jz. Aziji in obsega večji del Iranskega višavja med </a:t>
            </a:r>
            <a:r>
              <a:rPr lang="sl-SI" smtClean="0">
                <a:latin typeface="Arial" charset="0"/>
              </a:rPr>
              <a:t>K</a:t>
            </a:r>
            <a:r>
              <a:rPr lang="sl-SI" smtClean="0"/>
              <a:t>aspijskim jezerom in Perzijskim zalivom.</a:t>
            </a:r>
          </a:p>
        </p:txBody>
      </p:sp>
      <p:pic>
        <p:nvPicPr>
          <p:cNvPr id="14339" name="Ograda vsebine 4" descr="541px-Iran_(orthographic_projection)_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90700"/>
            <a:ext cx="4343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5362" name="Ograda vsebine 5" descr="iran-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24050"/>
            <a:ext cx="4343400" cy="4076700"/>
          </a:xfrm>
        </p:spPr>
      </p:pic>
      <p:pic>
        <p:nvPicPr>
          <p:cNvPr id="15363" name="Ograda vsebine 4" descr="672px-Iran_relief_location_map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2090738"/>
            <a:ext cx="4191000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Površje </a:t>
            </a:r>
            <a:r>
              <a:rPr lang="sl-SI" dirty="0" err="1" smtClean="0"/>
              <a:t>irana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6386" name="Ograda besedil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l-SI" sz="2400" smtClean="0"/>
              <a:t>Od Armenskega višavja na SZ se proti V odcepita dve mlado nagubani gorovji: na S 900km dolg Elburs in vzhodnejši </a:t>
            </a:r>
            <a:r>
              <a:rPr lang="sl-SI" sz="2400" smtClean="0">
                <a:latin typeface="Arial" charset="0"/>
              </a:rPr>
              <a:t>K</a:t>
            </a:r>
            <a:r>
              <a:rPr lang="sl-SI" sz="2400" smtClean="0"/>
              <a:t>opet </a:t>
            </a:r>
            <a:r>
              <a:rPr lang="sl-SI" sz="2400" smtClean="0">
                <a:latin typeface="Arial" charset="0"/>
              </a:rPr>
              <a:t>D</a:t>
            </a:r>
            <a:r>
              <a:rPr lang="sl-SI" sz="2400" smtClean="0"/>
              <a:t>ag</a:t>
            </a:r>
            <a:r>
              <a:rPr lang="sl-SI" sz="2400" smtClean="0">
                <a:latin typeface="Arial" charset="0"/>
              </a:rPr>
              <a:t>,</a:t>
            </a:r>
            <a:r>
              <a:rPr lang="sl-SI" sz="2400" smtClean="0"/>
              <a:t> na jugu gorovje  Zargos.</a:t>
            </a:r>
          </a:p>
        </p:txBody>
      </p:sp>
      <p:pic>
        <p:nvPicPr>
          <p:cNvPr id="16387" name="Ograda vsebine 4" descr="2897348267_618c37eea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260350"/>
            <a:ext cx="5549900" cy="396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elburs</a:t>
            </a:r>
            <a:endParaRPr lang="sl-SI" dirty="0"/>
          </a:p>
        </p:txBody>
      </p:sp>
      <p:pic>
        <p:nvPicPr>
          <p:cNvPr id="17410" name="Ograda vsebine 3" descr="elbrus_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484313"/>
            <a:ext cx="6696075" cy="502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Kopet</a:t>
            </a:r>
            <a:r>
              <a:rPr lang="sl-SI" dirty="0" smtClean="0"/>
              <a:t> dag</a:t>
            </a:r>
            <a:endParaRPr lang="sl-SI" dirty="0"/>
          </a:p>
        </p:txBody>
      </p:sp>
      <p:pic>
        <p:nvPicPr>
          <p:cNvPr id="18434" name="Ograda vsebine 4" descr="190594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565400"/>
            <a:ext cx="4191000" cy="2794000"/>
          </a:xfrm>
        </p:spPr>
      </p:pic>
      <p:pic>
        <p:nvPicPr>
          <p:cNvPr id="18435" name="Ograda vsebine 7" descr="1739848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513013"/>
            <a:ext cx="4343400" cy="2898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ZagRos</a:t>
            </a:r>
            <a:endParaRPr lang="sl-SI" dirty="0"/>
          </a:p>
        </p:txBody>
      </p:sp>
      <p:pic>
        <p:nvPicPr>
          <p:cNvPr id="19458" name="Ograda vsebine 4" descr="zagros-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19459" name="Ograda vsebine 5" descr="LstMtn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420888"/>
            <a:ext cx="4128459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Površje </a:t>
            </a:r>
            <a:r>
              <a:rPr lang="sl-SI" dirty="0" err="1" smtClean="0"/>
              <a:t>irana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20482" name="Ograda besedil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l-SI" sz="2400" smtClean="0"/>
              <a:t>Ob obali Kaspijskega jezera so gorske reke z Elbursa nasule ok</a:t>
            </a:r>
            <a:r>
              <a:rPr lang="sl-SI" sz="2400" smtClean="0">
                <a:latin typeface="Arial" charset="0"/>
              </a:rPr>
              <a:t>o</a:t>
            </a:r>
            <a:r>
              <a:rPr lang="sl-SI" sz="2400" smtClean="0"/>
              <a:t>li 500km dolgo in nekaj</a:t>
            </a:r>
            <a:r>
              <a:rPr lang="sl-SI" sz="2400" smtClean="0">
                <a:latin typeface="Arial" charset="0"/>
              </a:rPr>
              <a:t> km</a:t>
            </a:r>
            <a:r>
              <a:rPr lang="sl-SI" sz="2400" smtClean="0"/>
              <a:t> široko in ponekod zamočvirjeno obalno ravnino .</a:t>
            </a:r>
          </a:p>
          <a:p>
            <a:endParaRPr lang="sl-SI" smtClean="0"/>
          </a:p>
        </p:txBody>
      </p:sp>
      <p:pic>
        <p:nvPicPr>
          <p:cNvPr id="20483" name="Ograda vsebine 4" descr="1316 - Caspian Sea sho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5050" y="1282700"/>
            <a:ext cx="5340350" cy="345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Površje </a:t>
            </a:r>
            <a:r>
              <a:rPr lang="sl-SI" dirty="0" err="1" smtClean="0"/>
              <a:t>irana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21506" name="Ograda besedil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sz="2400" smtClean="0"/>
              <a:t>Med gorstvoma leži Iransko višavje, sestavljeno iz obsežnih puščavskih kotlin. Kotline so zapolnjene z rečnimi naplavinami, zlasti na vzhodu so v osrednjih delih ilovnate usedline, kjer so večji del leta slane puščave, po padavinah pa obsežna slana močvirja.</a:t>
            </a:r>
          </a:p>
          <a:p>
            <a:pPr>
              <a:lnSpc>
                <a:spcPct val="80000"/>
              </a:lnSpc>
            </a:pPr>
            <a:endParaRPr lang="sl-SI" sz="1600" smtClean="0"/>
          </a:p>
        </p:txBody>
      </p:sp>
      <p:pic>
        <p:nvPicPr>
          <p:cNvPr id="21507" name="Ograda vsebine 4" descr="75727932.ZFwxxWzd.IMG_1167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1125538"/>
            <a:ext cx="5434013" cy="3622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an - Lega in povr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Iran - Lega in povr</Template>
  <TotalTime>29</TotalTime>
  <Words>204</Words>
  <Application>Microsoft Office PowerPoint</Application>
  <PresentationFormat>Diaprojekcija na zaslonu (4:3)</PresentationFormat>
  <Paragraphs>33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Iran - Lega in povr</vt:lpstr>
      <vt:lpstr>Lega in površje Irana</vt:lpstr>
      <vt:lpstr>Lega Irana </vt:lpstr>
      <vt:lpstr>PowerPointova predstavitev</vt:lpstr>
      <vt:lpstr>Površje irana </vt:lpstr>
      <vt:lpstr>elburs</vt:lpstr>
      <vt:lpstr>Kopet dag</vt:lpstr>
      <vt:lpstr>ZagRos</vt:lpstr>
      <vt:lpstr>Površje irana </vt:lpstr>
      <vt:lpstr>Površje irana </vt:lpstr>
      <vt:lpstr>PowerPointova predstavitev</vt:lpstr>
      <vt:lpstr>VIRI IN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 in površje Irana</dc:title>
  <dc:creator>JURIJ</dc:creator>
  <cp:lastModifiedBy>Uporabnik</cp:lastModifiedBy>
  <cp:revision>6</cp:revision>
  <dcterms:created xsi:type="dcterms:W3CDTF">2012-03-15T13:28:42Z</dcterms:created>
  <dcterms:modified xsi:type="dcterms:W3CDTF">2012-03-19T09:49:28Z</dcterms:modified>
</cp:coreProperties>
</file>