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9" autoAdjust="0"/>
    <p:restoredTop sz="94714" autoAdjust="0"/>
  </p:normalViewPr>
  <p:slideViewPr>
    <p:cSldViewPr>
      <p:cViewPr>
        <p:scale>
          <a:sx n="77" d="100"/>
          <a:sy n="77" d="100"/>
        </p:scale>
        <p:origin x="-94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048000"/>
            <a:ext cx="6324600" cy="1894362"/>
          </a:xfrm>
        </p:spPr>
        <p:txBody>
          <a:bodyPr>
            <a:normAutofit/>
          </a:bodyPr>
          <a:lstStyle/>
          <a:p>
            <a:r>
              <a:rPr lang="sl-SI" sz="2600" dirty="0" smtClean="0"/>
              <a:t>Pomembni kraji iz romana Alamut</a:t>
            </a:r>
            <a:endParaRPr lang="sl-SI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Avtorja:  Martin Soban</a:t>
            </a:r>
          </a:p>
          <a:p>
            <a:r>
              <a:rPr lang="sl-SI" dirty="0" smtClean="0"/>
              <a:t>                Jure Zakotnik</a:t>
            </a:r>
            <a:br>
              <a:rPr lang="sl-SI" dirty="0" smtClean="0"/>
            </a:br>
            <a:r>
              <a:rPr lang="sl-SI" dirty="0" smtClean="0"/>
              <a:t>            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2590800" y="3962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810000"/>
            <a:ext cx="322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Utrdba Zur Gumbadan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858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trdnjava v pokrajini Khuzistan oz Huzistan, ki jo je obvladoval vodja Hasan</a:t>
            </a:r>
          </a:p>
          <a:p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Ibn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Sabah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3200400" y="2133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98120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Rai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616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REIS MUCUFER - takratni vladar Raija. 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Voljan 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 nuditi pribežališče Hasanu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njegovim najbližjim. Pošlje svojega odposlanca 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Abdul 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Fazela na Alamut,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 bi sporočil Hasanu sultanovo grožnjo in mu razjasnil kakšen je položaj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dvoru po odstavitvi Nizama al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Mulka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Preko njega potekajo tudi pogajanja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Barkiarokom</a:t>
            </a:r>
            <a:r>
              <a:rPr lang="sl-SI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l-SI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3500430" y="350043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335756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Esfahan</a:t>
            </a:r>
            <a:endParaRPr lang="sl-SI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290"/>
            <a:ext cx="4357665" cy="326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/>
          <p:cNvSpPr txBox="1"/>
          <p:nvPr/>
        </p:nvSpPr>
        <p:spPr>
          <a:xfrm>
            <a:off x="428596" y="4714884"/>
            <a:ext cx="8693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l-S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Esfahanu</a:t>
            </a: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 sultanova žena in </a:t>
            </a:r>
            <a:r>
              <a:rPr lang="sl-S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Tadž</a:t>
            </a: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Mulk</a:t>
            </a: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zbirala vojsko, s katero </a:t>
            </a:r>
            <a:b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zagotovila nasledstvo </a:t>
            </a: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svojemu</a:t>
            </a:r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4-letnemu sinu Mohamedu.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289"/>
            <a:ext cx="4571999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3025924" y="269229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9509" y="2492237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Barugdžir</a:t>
            </a:r>
            <a:endParaRPr lang="sl-SI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356992"/>
            <a:ext cx="864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Barugdžir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-ju je potekal boj med četami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Barkiaroka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četami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Tadž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Mulka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 je zastopal nasledstvo Mohameda. Tadž al Mulk je bil poražen in obglavljen.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 v Esfahan je odprta. Tako pride Barkiarok pred Esfahan.</a:t>
            </a:r>
          </a:p>
        </p:txBody>
      </p:sp>
    </p:spTree>
    <p:extLst>
      <p:ext uri="{BB962C8B-B14F-4D97-AF65-F5344CB8AC3E}">
        <p14:creationId xmlns:p14="http://schemas.microsoft.com/office/powerpoint/2010/main" xmlns="" val="1289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77" y="0"/>
            <a:ext cx="9133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Alamut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75260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Demavend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133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Sava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219200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Rudbar</a:t>
            </a:r>
            <a:endParaRPr lang="sl-SI" sz="1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11430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Nišapur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6629400" y="838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action="ppaction://hlinksldjump"/>
              </a:rPr>
              <a:t>Tus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26670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 action="ppaction://hlinksldjump"/>
              </a:rPr>
              <a:t>Nehavend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71800" y="1524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38400" y="137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67000" y="1676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8400" y="1295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1066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1905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19400" y="2286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2057400" y="2819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198120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action="ppaction://hlinksldjump"/>
              </a:rPr>
              <a:t>Rai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90800" y="3810000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 action="ppaction://hlinksldjump"/>
              </a:rPr>
              <a:t>Utrdba Zur Gumbadan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15240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Qazuin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7600" y="335280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3" action="ppaction://hlinksldjump"/>
              </a:rPr>
              <a:t>Esfahan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76600" y="2133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05200" y="3505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2514600" y="3962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Oval 26"/>
          <p:cNvSpPr/>
          <p:nvPr/>
        </p:nvSpPr>
        <p:spPr>
          <a:xfrm>
            <a:off x="3009900" y="2667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134036" y="245006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4" action="ppaction://hlinksldjump"/>
              </a:rPr>
              <a:t>Barugdžir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886700" y="57912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2971800" y="1524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331" y="132394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Alamu</a:t>
            </a:r>
            <a:r>
              <a:rPr lang="sl-SI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sl-SI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87266"/>
            <a:ext cx="5562600" cy="383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37531" y="30539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Alamut je bila najpomembnejša trdnjava nizarske veje ismailcev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(ismaelitov). Postavljena je bila v težko dosegljivih gorah južno od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Kaspijskega jezera pri Kazvinu, v pokrajini Rudbar, približno 100 km</a:t>
            </a: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 današnjega Teherana v Iranu.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endParaRPr lang="sl-SI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Poveljnik gradu je bil ustanovitelj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ismailcev Hasan ibn as-Sabah.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 trdnjave so danes ostale samo ruševine.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2438400" y="137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21920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Rudbar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542925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8037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Ena izmed 3 trdnjav, ki jih je obvladoval Hasan Ibn Sabah. To trdnjavo je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napadel Arslan Taš in jo zavzel.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3581400" y="1905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752600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Demavend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Najvišji vrh gorovja Elburs (5671)</a:t>
            </a: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24200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2819400" y="2286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133600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Sava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5811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Rojstni kraj in mesto bivanja Ibn Tahirja. Od tu je odšel v trdnjavo Alamut.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Mesto leži med današnjim Teheranom in Hamadanom.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 Savi je pred leti Avanijev ded Tahir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ustanovil krožek izmailske bratovščine, ki se je ukvarjala s prevratnimi načrti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proti seldžuškim vladarjem.</a:t>
            </a: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0"/>
            <a:ext cx="5442358" cy="41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2057400" y="2743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590800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Nehavend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782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 je bilo bojno taborišče, pred napadom na Alamut. Tukaj Ibn Tahirju </a:t>
            </a:r>
          </a:p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uspe narediti uspešen atentat na velikega vezirja Nizama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l-SI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Mulka</a:t>
            </a:r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0"/>
            <a:ext cx="5715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6324600" y="1295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143000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Nišapur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716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Mesto, kjer se je šolal Hasan, tam je tudi spoznal sošolca Omarja.</a:t>
            </a:r>
          </a:p>
          <a:p>
            <a:endParaRPr lang="sl-SI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480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ure\Desktop\navadn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eft Arrow 2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924800" y="5562600"/>
            <a:ext cx="8382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9144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Tus</a:t>
            </a:r>
            <a:endParaRPr lang="sl-SI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447800"/>
            <a:ext cx="3650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Rojstno mesto Hasana Ibn Sabe.</a:t>
            </a:r>
          </a:p>
          <a:p>
            <a:endParaRPr lang="sl-SI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09800"/>
            <a:ext cx="5448300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313</TotalTime>
  <Words>347</Words>
  <Application>Microsoft Office PowerPoint</Application>
  <PresentationFormat>Diaprojekcija na zaslonu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Oriel</vt:lpstr>
      <vt:lpstr>Pomembni kraji iz romana Alamut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Alamut - dogajalni prostor</dc:title>
  <dc:creator>jure</dc:creator>
  <cp:lastModifiedBy>Uporabnik</cp:lastModifiedBy>
  <cp:revision>53</cp:revision>
  <dcterms:created xsi:type="dcterms:W3CDTF">2006-08-16T00:00:00Z</dcterms:created>
  <dcterms:modified xsi:type="dcterms:W3CDTF">2012-03-28T06:27:20Z</dcterms:modified>
</cp:coreProperties>
</file>