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2" name="Ograda no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9" name="Ograda datum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sl-S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8D69198-D6C3-4B5D-87EC-FFDAD6CDDCFC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5EDD265-28BC-42C5-B5E3-608DDE66DA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sl-SI" dirty="0"/>
              <a:t>F</a:t>
            </a:r>
            <a:r>
              <a:rPr lang="sl-SI" dirty="0" smtClean="0"/>
              <a:t>enomenologija in </a:t>
            </a:r>
            <a:r>
              <a:rPr lang="sl-SI" dirty="0"/>
              <a:t>B</a:t>
            </a:r>
            <a:r>
              <a:rPr lang="sl-SI" dirty="0" smtClean="0"/>
              <a:t>artol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39752" y="5463385"/>
            <a:ext cx="6400800" cy="841648"/>
          </a:xfrm>
        </p:spPr>
        <p:txBody>
          <a:bodyPr>
            <a:normAutofit/>
          </a:bodyPr>
          <a:lstStyle/>
          <a:p>
            <a:r>
              <a:rPr lang="sl-SI" sz="2400" dirty="0" smtClean="0"/>
              <a:t>Klemen Rozman </a:t>
            </a:r>
            <a:r>
              <a:rPr lang="sl-SI" sz="2400" dirty="0" err="1" smtClean="0"/>
              <a:t>3.Gb</a:t>
            </a:r>
            <a:endParaRPr lang="sl-SI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5639"/>
            <a:ext cx="2808312" cy="3735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1619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Fenomenologija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Fenomenologija</a:t>
            </a:r>
            <a:r>
              <a:rPr lang="sl-SI" dirty="0" smtClean="0"/>
              <a:t> </a:t>
            </a:r>
            <a:r>
              <a:rPr lang="sl-SI" dirty="0"/>
              <a:t>označuje </a:t>
            </a:r>
            <a:r>
              <a:rPr lang="sl-SI" dirty="0" smtClean="0"/>
              <a:t>filozofsko </a:t>
            </a:r>
            <a:r>
              <a:rPr lang="sl-SI" dirty="0"/>
              <a:t>gibanje, ki je nastalo v začetkov  </a:t>
            </a:r>
            <a:r>
              <a:rPr lang="sl-SI" dirty="0" err="1" smtClean="0"/>
              <a:t>20.stoletja</a:t>
            </a:r>
            <a:endParaRPr lang="sl-SI" dirty="0" smtClean="0"/>
          </a:p>
          <a:p>
            <a:r>
              <a:rPr lang="sl-SI" dirty="0"/>
              <a:t>Začetnik je filozof Edmund </a:t>
            </a:r>
            <a:r>
              <a:rPr lang="sl-SI" dirty="0" smtClean="0"/>
              <a:t>Husserl</a:t>
            </a:r>
          </a:p>
          <a:p>
            <a:r>
              <a:rPr lang="sl-SI" dirty="0"/>
              <a:t>Oblikoval se je krog filozofskih </a:t>
            </a:r>
            <a:r>
              <a:rPr lang="sl-SI" dirty="0" smtClean="0"/>
              <a:t>somišljenikov</a:t>
            </a:r>
          </a:p>
          <a:p>
            <a:r>
              <a:rPr lang="sl-SI" dirty="0"/>
              <a:t>Vendar ne moremo govoriti o pravi filozofski šoli</a:t>
            </a:r>
            <a:endParaRPr lang="sl-SI" dirty="0" smtClean="0"/>
          </a:p>
          <a:p>
            <a:endParaRPr lang="sl-SI" dirty="0">
              <a:solidFill>
                <a:schemeClr val="bg1"/>
              </a:solidFill>
            </a:endParaRPr>
          </a:p>
          <a:p>
            <a:endParaRPr lang="sl-SI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4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Zgodovina fenomenologije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Fenomenologija </a:t>
            </a:r>
            <a:r>
              <a:rPr lang="sl-SI" dirty="0" smtClean="0"/>
              <a:t>se </a:t>
            </a:r>
            <a:r>
              <a:rPr lang="sl-SI" dirty="0"/>
              <a:t>ukvarja s preučevanjem tistega, kar ni ne resnično in ne lažno, marveč je nekaj tretjega, je </a:t>
            </a:r>
            <a:r>
              <a:rPr lang="sl-SI" dirty="0" smtClean="0"/>
              <a:t>privid</a:t>
            </a:r>
          </a:p>
          <a:p>
            <a:r>
              <a:rPr lang="sl-SI" dirty="0"/>
              <a:t>Hegel je fenomenologijo uporabil v naslovu </a:t>
            </a:r>
            <a:r>
              <a:rPr lang="sl-SI" dirty="0" smtClean="0"/>
              <a:t>svojega </a:t>
            </a:r>
            <a:r>
              <a:rPr lang="sl-SI" dirty="0"/>
              <a:t>dela Fenomenologija </a:t>
            </a:r>
            <a:r>
              <a:rPr lang="sl-SI" dirty="0" smtClean="0"/>
              <a:t>duha</a:t>
            </a:r>
          </a:p>
          <a:p>
            <a:r>
              <a:rPr lang="sl-SI" dirty="0" smtClean="0"/>
              <a:t>Za </a:t>
            </a:r>
            <a:r>
              <a:rPr lang="sl-SI" dirty="0"/>
              <a:t>Husserlovega </a:t>
            </a:r>
            <a:r>
              <a:rPr lang="sl-SI" dirty="0" smtClean="0"/>
              <a:t>učitelja </a:t>
            </a:r>
            <a:r>
              <a:rPr lang="sl-SI" dirty="0" err="1" smtClean="0"/>
              <a:t>Brentana</a:t>
            </a:r>
            <a:r>
              <a:rPr lang="sl-SI" dirty="0" smtClean="0"/>
              <a:t> je </a:t>
            </a:r>
            <a:r>
              <a:rPr lang="sl-SI" dirty="0"/>
              <a:t>bila fenomenologija sinonim za deskriptivno psihologijo</a:t>
            </a:r>
          </a:p>
        </p:txBody>
      </p:sp>
    </p:spTree>
    <p:extLst>
      <p:ext uri="{BB962C8B-B14F-4D97-AF65-F5344CB8AC3E}">
        <p14:creationId xmlns:p14="http://schemas.microsoft.com/office/powerpoint/2010/main" xmlns="" val="301955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l-SI" b="1" dirty="0"/>
              <a:t>Doprinos smeri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Fenomenologija je bila pomembna v boju med naivnim realizmom, pozitivizmom, </a:t>
            </a:r>
            <a:r>
              <a:rPr lang="sl-SI" dirty="0" err="1" smtClean="0"/>
              <a:t>psihologmizmom</a:t>
            </a:r>
            <a:endParaRPr lang="sl-SI" dirty="0" smtClean="0"/>
          </a:p>
          <a:p>
            <a:r>
              <a:rPr lang="sl-SI" dirty="0"/>
              <a:t>Fenomenologija je namreč poskus neposrednega opisovanja človeških doživljajev</a:t>
            </a:r>
          </a:p>
        </p:txBody>
      </p:sp>
    </p:spTree>
    <p:extLst>
      <p:ext uri="{BB962C8B-B14F-4D97-AF65-F5344CB8AC3E}">
        <p14:creationId xmlns:p14="http://schemas.microsoft.com/office/powerpoint/2010/main" xmlns="" val="10148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828600" y="620688"/>
            <a:ext cx="8229600" cy="1143000"/>
          </a:xfrm>
        </p:spPr>
        <p:txBody>
          <a:bodyPr>
            <a:noAutofit/>
          </a:bodyPr>
          <a:lstStyle/>
          <a:p>
            <a:r>
              <a:rPr lang="sl-SI" b="1" dirty="0"/>
              <a:t>Vladimir Bartol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Rojen je bil kot tretji otrok v meščanski družini očetu Gregorju </a:t>
            </a:r>
            <a:r>
              <a:rPr lang="sl-SI" dirty="0" smtClean="0"/>
              <a:t>Bartolu</a:t>
            </a:r>
          </a:p>
          <a:p>
            <a:r>
              <a:rPr lang="sl-SI" dirty="0"/>
              <a:t>Navduševale so ga mnoge stvari, najrajši pa je imel biologijo, filozofijo, </a:t>
            </a:r>
            <a:r>
              <a:rPr lang="sl-SI" dirty="0" smtClean="0"/>
              <a:t>psihologijo</a:t>
            </a:r>
          </a:p>
        </p:txBody>
      </p:sp>
    </p:spTree>
    <p:extLst>
      <p:ext uri="{BB962C8B-B14F-4D97-AF65-F5344CB8AC3E}">
        <p14:creationId xmlns:p14="http://schemas.microsoft.com/office/powerpoint/2010/main" xmlns="" val="76485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972616" y="548680"/>
            <a:ext cx="8229600" cy="1143000"/>
          </a:xfrm>
        </p:spPr>
        <p:txBody>
          <a:bodyPr>
            <a:noAutofit/>
          </a:bodyPr>
          <a:lstStyle/>
          <a:p>
            <a:r>
              <a:rPr lang="sl-SI" b="1" dirty="0" smtClean="0"/>
              <a:t>Vladimir Bartol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Šolo je obiskoval v Trstu in jo dokončal v Ljubljani</a:t>
            </a:r>
          </a:p>
          <a:p>
            <a:r>
              <a:rPr lang="sl-SI" dirty="0" smtClean="0"/>
              <a:t>študiral psihologijo in filozofijo</a:t>
            </a:r>
          </a:p>
          <a:p>
            <a:r>
              <a:rPr lang="sl-SI" dirty="0"/>
              <a:t>Nato se je vrnil v Ljubljano, kjer je živel kot svoboden </a:t>
            </a:r>
            <a:r>
              <a:rPr lang="sl-SI" dirty="0" smtClean="0"/>
              <a:t>umetnik</a:t>
            </a:r>
          </a:p>
          <a:p>
            <a:r>
              <a:rPr lang="sl-SI" dirty="0"/>
              <a:t>Tu je delal do svoje smrti 12. septembra </a:t>
            </a:r>
            <a:r>
              <a:rPr lang="sl-SI" dirty="0" smtClean="0"/>
              <a:t>1967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344215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972616" y="620688"/>
            <a:ext cx="8229600" cy="1143000"/>
          </a:xfrm>
        </p:spPr>
        <p:txBody>
          <a:bodyPr>
            <a:noAutofit/>
          </a:bodyPr>
          <a:lstStyle/>
          <a:p>
            <a:r>
              <a:rPr lang="sl-SI" b="1" dirty="0" smtClean="0"/>
              <a:t>Vladimir Bartol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V delih se vidi vpliv Friedricha </a:t>
            </a:r>
            <a:r>
              <a:rPr lang="sl-SI" dirty="0" smtClean="0"/>
              <a:t>Nietzscheja</a:t>
            </a:r>
          </a:p>
          <a:p>
            <a:r>
              <a:rPr lang="sl-SI" dirty="0"/>
              <a:t>Tako v njegovi literaturi velikokrat zasledimo psihološke in filozofske </a:t>
            </a:r>
            <a:r>
              <a:rPr lang="sl-SI" dirty="0" smtClean="0"/>
              <a:t>ideje</a:t>
            </a:r>
          </a:p>
          <a:p>
            <a:r>
              <a:rPr lang="sl-SI" dirty="0" smtClean="0"/>
              <a:t>Vladimir </a:t>
            </a:r>
            <a:r>
              <a:rPr lang="sl-SI" dirty="0"/>
              <a:t>Bartol je bil </a:t>
            </a:r>
            <a:r>
              <a:rPr lang="sl-SI" dirty="0" err="1" smtClean="0"/>
              <a:t>femenolog</a:t>
            </a:r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 </a:t>
            </a:r>
            <a:r>
              <a:rPr lang="sl-SI" dirty="0" err="1"/>
              <a:t>Alamutu</a:t>
            </a:r>
            <a:r>
              <a:rPr lang="sl-SI" dirty="0"/>
              <a:t> opisuje manipulacijo z </a:t>
            </a:r>
            <a:r>
              <a:rPr lang="sl-SI" dirty="0" smtClean="0"/>
              <a:t>ljudmi</a:t>
            </a:r>
            <a:endParaRPr lang="sl-SI" dirty="0"/>
          </a:p>
          <a:p>
            <a:r>
              <a:rPr lang="sl-SI" dirty="0" smtClean="0"/>
              <a:t>Opisuje </a:t>
            </a:r>
            <a:r>
              <a:rPr lang="sl-SI" dirty="0"/>
              <a:t>situacijo, ki je zelo podobna sedanji situaciji na Bližnjem vzhodu</a:t>
            </a:r>
          </a:p>
        </p:txBody>
      </p:sp>
    </p:spTree>
    <p:extLst>
      <p:ext uri="{BB962C8B-B14F-4D97-AF65-F5344CB8AC3E}">
        <p14:creationId xmlns:p14="http://schemas.microsoft.com/office/powerpoint/2010/main" xmlns="" val="16101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Viri in literatura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Internet: </a:t>
            </a:r>
            <a:r>
              <a:rPr lang="sl-SI" dirty="0" err="1" smtClean="0"/>
              <a:t>wikepedija</a:t>
            </a:r>
            <a:endParaRPr lang="sl-SI" dirty="0" smtClean="0"/>
          </a:p>
          <a:p>
            <a:r>
              <a:rPr lang="sl-SI" dirty="0" smtClean="0"/>
              <a:t>Knjiga: Vladimir Bartol: </a:t>
            </a:r>
            <a:r>
              <a:rPr lang="sl-SI" dirty="0" err="1" smtClean="0"/>
              <a:t>Alamut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404448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arna">
  <a:themeElements>
    <a:clrScheme name="Livarn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varn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var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50</TotalTime>
  <Words>227</Words>
  <Application>Microsoft Office PowerPoint</Application>
  <PresentationFormat>Diaprojekcija na zaslonu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Livarna</vt:lpstr>
      <vt:lpstr>Fenomenologija in Bartol</vt:lpstr>
      <vt:lpstr>Fenomenologija</vt:lpstr>
      <vt:lpstr>Zgodovina fenomenologije</vt:lpstr>
      <vt:lpstr>Doprinos smeri </vt:lpstr>
      <vt:lpstr>Vladimir Bartol </vt:lpstr>
      <vt:lpstr>Vladimir Bartol </vt:lpstr>
      <vt:lpstr>Vladimir Bartol </vt:lpstr>
      <vt:lpstr>Viri in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Fenomenologija in Bartol</dc:title>
  <dc:creator>Klemen</dc:creator>
  <cp:lastModifiedBy>Uporabnik</cp:lastModifiedBy>
  <cp:revision>4</cp:revision>
  <dcterms:created xsi:type="dcterms:W3CDTF">2012-03-04T19:55:40Z</dcterms:created>
  <dcterms:modified xsi:type="dcterms:W3CDTF">2012-03-15T09:55:21Z</dcterms:modified>
</cp:coreProperties>
</file>