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2" r:id="rId4"/>
    <p:sldId id="259" r:id="rId5"/>
    <p:sldId id="258" r:id="rId6"/>
    <p:sldId id="260" r:id="rId7"/>
    <p:sldId id="261" r:id="rId8"/>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79" autoAdjust="0"/>
    <p:restoredTop sz="94660"/>
  </p:normalViewPr>
  <p:slideViewPr>
    <p:cSldViewPr>
      <p:cViewPr varScale="1">
        <p:scale>
          <a:sx n="108" d="100"/>
          <a:sy n="108" d="100"/>
        </p:scale>
        <p:origin x="-169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bg>
      <p:bgRef idx="1002">
        <a:schemeClr val="bg2"/>
      </p:bgRef>
    </p:bg>
    <p:spTree>
      <p:nvGrpSpPr>
        <p:cNvPr id="1" name=""/>
        <p:cNvGrpSpPr/>
        <p:nvPr/>
      </p:nvGrpSpPr>
      <p:grpSpPr>
        <a:xfrm>
          <a:off x="0" y="0"/>
          <a:ext cx="0" cy="0"/>
          <a:chOff x="0" y="0"/>
          <a:chExt cx="0" cy="0"/>
        </a:xfrm>
      </p:grpSpPr>
      <p:sp>
        <p:nvSpPr>
          <p:cNvPr id="9" name="Pravokotnik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Naslov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sl-SI" smtClean="0"/>
              <a:t>Kliknite, če želite urediti slog naslova matrice</a:t>
            </a:r>
            <a:endParaRPr kumimoji="0" lang="en-US"/>
          </a:p>
        </p:txBody>
      </p:sp>
      <p:sp>
        <p:nvSpPr>
          <p:cNvPr id="3" name="Podnaslov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sl-SI" smtClean="0"/>
              <a:t>Kliknite, če želite urediti slog podnaslova matrice</a:t>
            </a:r>
            <a:endParaRPr kumimoji="0" lang="en-US"/>
          </a:p>
        </p:txBody>
      </p:sp>
      <p:sp>
        <p:nvSpPr>
          <p:cNvPr id="4" name="Ograda datuma 3"/>
          <p:cNvSpPr>
            <a:spLocks noGrp="1"/>
          </p:cNvSpPr>
          <p:nvPr>
            <p:ph type="dt" sz="half" idx="10"/>
          </p:nvPr>
        </p:nvSpPr>
        <p:spPr/>
        <p:txBody>
          <a:bodyPr/>
          <a:lstStyle/>
          <a:p>
            <a:fld id="{F86A578B-9246-42F9-97C5-C6E877BE89F9}" type="datetimeFigureOut">
              <a:rPr lang="sl-SI" smtClean="0"/>
              <a:t>1.4.2012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4D07A758-BED6-40D6-A6C7-863963A2B27B}" type="slidenum">
              <a:rPr lang="sl-SI" smtClean="0"/>
              <a:t>‹#›</a:t>
            </a:fld>
            <a:endParaRPr lang="sl-SI"/>
          </a:p>
        </p:txBody>
      </p:sp>
      <p:sp>
        <p:nvSpPr>
          <p:cNvPr id="10" name="Pravokotnik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extLst/>
          </a:lstStyle>
          <a:p>
            <a:r>
              <a:rPr kumimoji="0" lang="sl-SI" smtClean="0"/>
              <a:t>Kliknite, če želite urediti slog naslova matrice</a:t>
            </a:r>
            <a:endParaRPr kumimoji="0" lang="en-US"/>
          </a:p>
        </p:txBody>
      </p:sp>
      <p:sp>
        <p:nvSpPr>
          <p:cNvPr id="3" name="Ograda navpičnega besedila 2"/>
          <p:cNvSpPr>
            <a:spLocks noGrp="1"/>
          </p:cNvSpPr>
          <p:nvPr>
            <p:ph type="body" orient="vert" idx="1"/>
          </p:nvPr>
        </p:nvSpPr>
        <p:spPr/>
        <p:txBody>
          <a:bodyPr vert="eaVert"/>
          <a:lstStyle>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p>
            <a:fld id="{F86A578B-9246-42F9-97C5-C6E877BE89F9}" type="datetimeFigureOut">
              <a:rPr lang="sl-SI" smtClean="0"/>
              <a:t>1.4.2012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4D07A758-BED6-40D6-A6C7-863963A2B27B}" type="slidenum">
              <a:rPr lang="sl-SI" smtClean="0"/>
              <a:t>‹#›</a:t>
            </a:fld>
            <a:endParaRPr lang="sl-SI"/>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Navpični naslov in besedilo">
    <p:spTree>
      <p:nvGrpSpPr>
        <p:cNvPr id="1" name=""/>
        <p:cNvGrpSpPr/>
        <p:nvPr/>
      </p:nvGrpSpPr>
      <p:grpSpPr>
        <a:xfrm>
          <a:off x="0" y="0"/>
          <a:ext cx="0" cy="0"/>
          <a:chOff x="0" y="0"/>
          <a:chExt cx="0" cy="0"/>
        </a:xfrm>
      </p:grpSpPr>
      <p:sp>
        <p:nvSpPr>
          <p:cNvPr id="9" name="Pravokotnik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Pravokotnik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Navpični naslov 1"/>
          <p:cNvSpPr>
            <a:spLocks noGrp="1"/>
          </p:cNvSpPr>
          <p:nvPr>
            <p:ph type="title" orient="vert"/>
          </p:nvPr>
        </p:nvSpPr>
        <p:spPr>
          <a:xfrm>
            <a:off x="6781800" y="274640"/>
            <a:ext cx="1905000" cy="5851525"/>
          </a:xfrm>
        </p:spPr>
        <p:txBody>
          <a:bodyPr vert="eaVert"/>
          <a:lstStyle>
            <a:extLst/>
          </a:lstStyle>
          <a:p>
            <a:r>
              <a:rPr kumimoji="0" lang="sl-SI" smtClean="0"/>
              <a:t>Kliknite, če želite urediti slog naslova matrice</a:t>
            </a:r>
            <a:endParaRPr kumimoji="0" lang="en-US"/>
          </a:p>
        </p:txBody>
      </p:sp>
      <p:sp>
        <p:nvSpPr>
          <p:cNvPr id="3" name="Ograda navpičnega besedila 2"/>
          <p:cNvSpPr>
            <a:spLocks noGrp="1"/>
          </p:cNvSpPr>
          <p:nvPr>
            <p:ph type="body" orient="vert" idx="1"/>
          </p:nvPr>
        </p:nvSpPr>
        <p:spPr>
          <a:xfrm>
            <a:off x="457200" y="304800"/>
            <a:ext cx="6019800" cy="5851525"/>
          </a:xfrm>
        </p:spPr>
        <p:txBody>
          <a:bodyPr vert="eaVert"/>
          <a:lstStyle>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p>
            <a:fld id="{F86A578B-9246-42F9-97C5-C6E877BE89F9}" type="datetimeFigureOut">
              <a:rPr lang="sl-SI" smtClean="0"/>
              <a:t>1.4.2012</a:t>
            </a:fld>
            <a:endParaRPr lang="sl-SI"/>
          </a:p>
        </p:txBody>
      </p:sp>
      <p:sp>
        <p:nvSpPr>
          <p:cNvPr id="5" name="Ograda noge 4"/>
          <p:cNvSpPr>
            <a:spLocks noGrp="1"/>
          </p:cNvSpPr>
          <p:nvPr>
            <p:ph type="ftr" sz="quarter" idx="11"/>
          </p:nvPr>
        </p:nvSpPr>
        <p:spPr>
          <a:xfrm>
            <a:off x="2640597" y="6377459"/>
            <a:ext cx="3836404" cy="365125"/>
          </a:xfrm>
        </p:spPr>
        <p:txBody>
          <a:bodyPr/>
          <a:lstStyle/>
          <a:p>
            <a:endParaRPr lang="sl-SI"/>
          </a:p>
        </p:txBody>
      </p:sp>
      <p:sp>
        <p:nvSpPr>
          <p:cNvPr id="6" name="Ograda številke diapozitiva 5"/>
          <p:cNvSpPr>
            <a:spLocks noGrp="1"/>
          </p:cNvSpPr>
          <p:nvPr>
            <p:ph type="sldNum" sz="quarter" idx="12"/>
          </p:nvPr>
        </p:nvSpPr>
        <p:spPr/>
        <p:txBody>
          <a:bodyPr/>
          <a:lstStyle/>
          <a:p>
            <a:fld id="{4D07A758-BED6-40D6-A6C7-863963A2B27B}" type="slidenum">
              <a:rPr lang="sl-SI" smtClean="0"/>
              <a:t>‹#›</a:t>
            </a:fld>
            <a:endParaRPr lang="sl-SI"/>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155448"/>
            <a:ext cx="8229600" cy="1252728"/>
          </a:xfrm>
        </p:spPr>
        <p:txBody>
          <a:bodyPr/>
          <a:lstStyle>
            <a:extLst/>
          </a:lstStyle>
          <a:p>
            <a:r>
              <a:rPr kumimoji="0" lang="sl-SI" smtClean="0"/>
              <a:t>Kliknite, če želite urediti slog naslova matrice</a:t>
            </a:r>
            <a:endParaRPr kumimoji="0" lang="en-US"/>
          </a:p>
        </p:txBody>
      </p:sp>
      <p:sp>
        <p:nvSpPr>
          <p:cNvPr id="3" name="Ograda vsebine 2"/>
          <p:cNvSpPr>
            <a:spLocks noGrp="1"/>
          </p:cNvSpPr>
          <p:nvPr>
            <p:ph idx="1"/>
          </p:nvPr>
        </p:nvSpPr>
        <p:spPr/>
        <p:txBody>
          <a:bodyPr/>
          <a:lstStyle>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p>
            <a:fld id="{F86A578B-9246-42F9-97C5-C6E877BE89F9}" type="datetimeFigureOut">
              <a:rPr lang="sl-SI" smtClean="0"/>
              <a:t>1.4.2012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4D07A758-BED6-40D6-A6C7-863963A2B27B}" type="slidenum">
              <a:rPr lang="sl-SI" smtClean="0"/>
              <a:t>‹#›</a:t>
            </a:fld>
            <a:endParaRPr lang="sl-SI"/>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Glava odseka">
    <p:bg>
      <p:bgRef idx="1002">
        <a:schemeClr val="bg2"/>
      </p:bgRef>
    </p:bg>
    <p:spTree>
      <p:nvGrpSpPr>
        <p:cNvPr id="1" name=""/>
        <p:cNvGrpSpPr/>
        <p:nvPr/>
      </p:nvGrpSpPr>
      <p:grpSpPr>
        <a:xfrm>
          <a:off x="0" y="0"/>
          <a:ext cx="0" cy="0"/>
          <a:chOff x="0" y="0"/>
          <a:chExt cx="0" cy="0"/>
        </a:xfrm>
      </p:grpSpPr>
      <p:sp>
        <p:nvSpPr>
          <p:cNvPr id="9" name="Pravokotnik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Pravokotnik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Naslov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sl-SI" smtClean="0"/>
              <a:t>Kliknite, če želite urediti slog naslova matrice</a:t>
            </a:r>
            <a:endParaRPr kumimoji="0" lang="en-US"/>
          </a:p>
        </p:txBody>
      </p:sp>
      <p:sp>
        <p:nvSpPr>
          <p:cNvPr id="3" name="Ograda besedila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sl-SI" smtClean="0"/>
              <a:t>Kliknite, če želite urediti sloge besedila matrice</a:t>
            </a:r>
          </a:p>
        </p:txBody>
      </p:sp>
      <p:sp>
        <p:nvSpPr>
          <p:cNvPr id="4" name="Ograda datuma 3"/>
          <p:cNvSpPr>
            <a:spLocks noGrp="1"/>
          </p:cNvSpPr>
          <p:nvPr>
            <p:ph type="dt" sz="half" idx="10"/>
          </p:nvPr>
        </p:nvSpPr>
        <p:spPr/>
        <p:txBody>
          <a:bodyPr/>
          <a:lstStyle/>
          <a:p>
            <a:fld id="{F86A578B-9246-42F9-97C5-C6E877BE89F9}" type="datetimeFigureOut">
              <a:rPr lang="sl-SI" smtClean="0"/>
              <a:t>1.4.2012</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4D07A758-BED6-40D6-A6C7-863963A2B27B}" type="slidenum">
              <a:rPr lang="sl-SI" smtClean="0"/>
              <a:t>‹#›</a:t>
            </a:fld>
            <a:endParaRPr lang="sl-SI"/>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extLst/>
          </a:lstStyle>
          <a:p>
            <a:r>
              <a:rPr kumimoji="0" lang="sl-SI" smtClean="0"/>
              <a:t>Kliknite, če želite urediti slog naslova matrice</a:t>
            </a:r>
            <a:endParaRPr kumimoji="0" lang="en-US"/>
          </a:p>
        </p:txBody>
      </p:sp>
      <p:sp>
        <p:nvSpPr>
          <p:cNvPr id="3" name="Ograda vsebine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vsebine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5" name="Ograda datuma 4"/>
          <p:cNvSpPr>
            <a:spLocks noGrp="1"/>
          </p:cNvSpPr>
          <p:nvPr>
            <p:ph type="dt" sz="half" idx="10"/>
          </p:nvPr>
        </p:nvSpPr>
        <p:spPr/>
        <p:txBody>
          <a:bodyPr/>
          <a:lstStyle/>
          <a:p>
            <a:fld id="{F86A578B-9246-42F9-97C5-C6E877BE89F9}" type="datetimeFigureOut">
              <a:rPr lang="sl-SI" smtClean="0"/>
              <a:t>1.4.2012</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4D07A758-BED6-40D6-A6C7-863963A2B27B}" type="slidenum">
              <a:rPr lang="sl-SI" smtClean="0"/>
              <a:t>‹#›</a:t>
            </a:fld>
            <a:endParaRPr lang="sl-SI"/>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extLst/>
          </a:lstStyle>
          <a:p>
            <a:r>
              <a:rPr kumimoji="0" lang="sl-SI" smtClean="0"/>
              <a:t>Kliknite, če želite urediti slog naslova matrice</a:t>
            </a:r>
            <a:endParaRPr kumimoji="0" lang="en-US"/>
          </a:p>
        </p:txBody>
      </p:sp>
      <p:sp>
        <p:nvSpPr>
          <p:cNvPr id="3" name="Ograda besedila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sl-SI" smtClean="0"/>
              <a:t>Kliknite, če želite urediti sloge besedila matrice</a:t>
            </a:r>
          </a:p>
        </p:txBody>
      </p:sp>
      <p:sp>
        <p:nvSpPr>
          <p:cNvPr id="4" name="Ograda vsebine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5" name="Ograda besedila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sl-SI" smtClean="0"/>
              <a:t>Kliknite, če želite urediti sloge besedila matrice</a:t>
            </a:r>
          </a:p>
        </p:txBody>
      </p:sp>
      <p:sp>
        <p:nvSpPr>
          <p:cNvPr id="6" name="Ograda vsebine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7" name="Ograda datuma 6"/>
          <p:cNvSpPr>
            <a:spLocks noGrp="1"/>
          </p:cNvSpPr>
          <p:nvPr>
            <p:ph type="dt" sz="half" idx="10"/>
          </p:nvPr>
        </p:nvSpPr>
        <p:spPr/>
        <p:txBody>
          <a:bodyPr/>
          <a:lstStyle/>
          <a:p>
            <a:fld id="{F86A578B-9246-42F9-97C5-C6E877BE89F9}" type="datetimeFigureOut">
              <a:rPr lang="sl-SI" smtClean="0"/>
              <a:t>1.4.2012</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4D07A758-BED6-40D6-A6C7-863963A2B27B}" type="slidenum">
              <a:rPr lang="sl-SI" smtClean="0"/>
              <a:t>‹#›</a:t>
            </a:fld>
            <a:endParaRPr lang="sl-SI"/>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extLst/>
          </a:lstStyle>
          <a:p>
            <a:r>
              <a:rPr kumimoji="0" lang="sl-SI" smtClean="0"/>
              <a:t>Kliknite, če želite urediti slog naslova matrice</a:t>
            </a:r>
            <a:endParaRPr kumimoji="0" lang="en-US"/>
          </a:p>
        </p:txBody>
      </p:sp>
      <p:sp>
        <p:nvSpPr>
          <p:cNvPr id="3" name="Ograda datuma 2"/>
          <p:cNvSpPr>
            <a:spLocks noGrp="1"/>
          </p:cNvSpPr>
          <p:nvPr>
            <p:ph type="dt" sz="half" idx="10"/>
          </p:nvPr>
        </p:nvSpPr>
        <p:spPr/>
        <p:txBody>
          <a:bodyPr/>
          <a:lstStyle/>
          <a:p>
            <a:fld id="{F86A578B-9246-42F9-97C5-C6E877BE89F9}" type="datetimeFigureOut">
              <a:rPr lang="sl-SI" smtClean="0"/>
              <a:t>1.4.2012</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4D07A758-BED6-40D6-A6C7-863963A2B27B}" type="slidenum">
              <a:rPr lang="sl-SI" smtClean="0"/>
              <a:t>‹#›</a:t>
            </a:fld>
            <a:endParaRPr lang="sl-SI"/>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F86A578B-9246-42F9-97C5-C6E877BE89F9}" type="datetimeFigureOut">
              <a:rPr lang="sl-SI" smtClean="0"/>
              <a:t>1.4.2012</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4D07A758-BED6-40D6-A6C7-863963A2B27B}" type="slidenum">
              <a:rPr lang="sl-SI" smtClean="0"/>
              <a:t>‹#›</a:t>
            </a:fld>
            <a:endParaRPr lang="sl-SI"/>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sl-SI" smtClean="0"/>
              <a:t>Kliknite, če želite urediti slog naslova matrice</a:t>
            </a:r>
            <a:endParaRPr kumimoji="0" lang="en-US"/>
          </a:p>
        </p:txBody>
      </p:sp>
      <p:sp>
        <p:nvSpPr>
          <p:cNvPr id="3" name="Ograda vsebine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besedila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sl-SI" smtClean="0"/>
              <a:t>Kliknite, če želite urediti sloge besedila matrice</a:t>
            </a:r>
          </a:p>
        </p:txBody>
      </p:sp>
      <p:sp>
        <p:nvSpPr>
          <p:cNvPr id="5" name="Ograda datuma 4"/>
          <p:cNvSpPr>
            <a:spLocks noGrp="1"/>
          </p:cNvSpPr>
          <p:nvPr>
            <p:ph type="dt" sz="half" idx="10"/>
          </p:nvPr>
        </p:nvSpPr>
        <p:spPr/>
        <p:txBody>
          <a:bodyPr/>
          <a:lstStyle/>
          <a:p>
            <a:fld id="{F86A578B-9246-42F9-97C5-C6E877BE89F9}" type="datetimeFigureOut">
              <a:rPr lang="sl-SI" smtClean="0"/>
              <a:t>1.4.2012</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4D07A758-BED6-40D6-A6C7-863963A2B27B}" type="slidenum">
              <a:rPr lang="sl-SI" smtClean="0"/>
              <a:t>‹#›</a:t>
            </a:fld>
            <a:endParaRPr lang="sl-SI"/>
          </a:p>
        </p:txBody>
      </p:sp>
      <p:sp>
        <p:nvSpPr>
          <p:cNvPr id="12" name="Pravokotnik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Pravokotnik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bg>
      <p:bgRef idx="1001">
        <a:schemeClr val="bg2"/>
      </p:bgRef>
    </p:bg>
    <p:spTree>
      <p:nvGrpSpPr>
        <p:cNvPr id="1" name=""/>
        <p:cNvGrpSpPr/>
        <p:nvPr/>
      </p:nvGrpSpPr>
      <p:grpSpPr>
        <a:xfrm>
          <a:off x="0" y="0"/>
          <a:ext cx="0" cy="0"/>
          <a:chOff x="0" y="0"/>
          <a:chExt cx="0" cy="0"/>
        </a:xfrm>
      </p:grpSpPr>
      <p:sp>
        <p:nvSpPr>
          <p:cNvPr id="2" name="Naslov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sl-SI" smtClean="0"/>
              <a:t>Kliknite, če želite urediti slog naslova matrice</a:t>
            </a:r>
            <a:endParaRPr kumimoji="0" lang="en-US"/>
          </a:p>
        </p:txBody>
      </p:sp>
      <p:sp>
        <p:nvSpPr>
          <p:cNvPr id="3" name="Ograda slik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sl-SI" smtClean="0"/>
              <a:t>Kliknite ikono, če želite dodati sliko</a:t>
            </a:r>
            <a:endParaRPr kumimoji="0" lang="en-US" dirty="0"/>
          </a:p>
        </p:txBody>
      </p:sp>
      <p:sp>
        <p:nvSpPr>
          <p:cNvPr id="4" name="Ograda besedila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sl-SI" smtClean="0"/>
              <a:t>Kliknite, če želite urediti sloge besedila matrice</a:t>
            </a:r>
          </a:p>
        </p:txBody>
      </p:sp>
      <p:sp>
        <p:nvSpPr>
          <p:cNvPr id="5" name="Ograda datuma 4"/>
          <p:cNvSpPr>
            <a:spLocks noGrp="1"/>
          </p:cNvSpPr>
          <p:nvPr>
            <p:ph type="dt" sz="half" idx="10"/>
          </p:nvPr>
        </p:nvSpPr>
        <p:spPr>
          <a:xfrm>
            <a:off x="164592" y="1170432"/>
            <a:ext cx="2523744" cy="201168"/>
          </a:xfrm>
        </p:spPr>
        <p:txBody>
          <a:bodyPr/>
          <a:lstStyle/>
          <a:p>
            <a:fld id="{F86A578B-9246-42F9-97C5-C6E877BE89F9}" type="datetimeFigureOut">
              <a:rPr lang="sl-SI" smtClean="0"/>
              <a:t>1.4.2012</a:t>
            </a:fld>
            <a:endParaRPr lang="sl-SI"/>
          </a:p>
        </p:txBody>
      </p:sp>
      <p:sp>
        <p:nvSpPr>
          <p:cNvPr id="11" name="Pravokotnik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Pravokotnik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Ograda no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sl-SI"/>
          </a:p>
        </p:txBody>
      </p:sp>
      <p:sp>
        <p:nvSpPr>
          <p:cNvPr id="7" name="Ograda številke diapozitiva 6"/>
          <p:cNvSpPr>
            <a:spLocks noGrp="1"/>
          </p:cNvSpPr>
          <p:nvPr>
            <p:ph type="sldNum" sz="quarter" idx="12"/>
          </p:nvPr>
        </p:nvSpPr>
        <p:spPr>
          <a:xfrm>
            <a:off x="8339328" y="1170432"/>
            <a:ext cx="733864" cy="201168"/>
          </a:xfrm>
        </p:spPr>
        <p:txBody>
          <a:bodyPr/>
          <a:lstStyle/>
          <a:p>
            <a:fld id="{4D07A758-BED6-40D6-A6C7-863963A2B27B}" type="slidenum">
              <a:rPr lang="sl-SI" smtClean="0"/>
              <a:t>‹#›</a:t>
            </a:fld>
            <a:endParaRPr lang="sl-SI"/>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Pravokotnik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Pravokotnik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Ograda naslova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sl-SI" smtClean="0"/>
              <a:t>Kliknite, če želite urediti slog naslova matrice</a:t>
            </a:r>
            <a:endParaRPr kumimoji="0" lang="en-US"/>
          </a:p>
        </p:txBody>
      </p:sp>
      <p:sp>
        <p:nvSpPr>
          <p:cNvPr id="3" name="Ograda besedila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sl-SI" smtClean="0"/>
              <a:t>Kliknite, če želite urediti sloge besedila matrice</a:t>
            </a:r>
          </a:p>
          <a:p>
            <a:pPr lvl="1" eaLnBrk="1" latinLnBrk="0" hangingPunct="1"/>
            <a:r>
              <a:rPr kumimoji="0" lang="sl-SI" smtClean="0"/>
              <a:t>Druga raven</a:t>
            </a:r>
          </a:p>
          <a:p>
            <a:pPr lvl="2" eaLnBrk="1" latinLnBrk="0" hangingPunct="1"/>
            <a:r>
              <a:rPr kumimoji="0" lang="sl-SI" smtClean="0"/>
              <a:t>Tretja raven</a:t>
            </a:r>
          </a:p>
          <a:p>
            <a:pPr lvl="3" eaLnBrk="1" latinLnBrk="0" hangingPunct="1"/>
            <a:r>
              <a:rPr kumimoji="0" lang="sl-SI" smtClean="0"/>
              <a:t>Četrta raven</a:t>
            </a:r>
          </a:p>
          <a:p>
            <a:pPr lvl="4" eaLnBrk="1" latinLnBrk="0" hangingPunct="1"/>
            <a:r>
              <a:rPr kumimoji="0" lang="sl-SI" smtClean="0"/>
              <a:t>Peta raven</a:t>
            </a:r>
            <a:endParaRPr kumimoji="0" lang="en-US"/>
          </a:p>
        </p:txBody>
      </p:sp>
      <p:sp>
        <p:nvSpPr>
          <p:cNvPr id="4" name="Ograda datuma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86A578B-9246-42F9-97C5-C6E877BE89F9}" type="datetimeFigureOut">
              <a:rPr lang="sl-SI" smtClean="0"/>
              <a:t>1.4.2012</a:t>
            </a:fld>
            <a:endParaRPr lang="sl-SI"/>
          </a:p>
        </p:txBody>
      </p:sp>
      <p:sp>
        <p:nvSpPr>
          <p:cNvPr id="5" name="Ograda no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sl-SI"/>
          </a:p>
        </p:txBody>
      </p:sp>
      <p:sp>
        <p:nvSpPr>
          <p:cNvPr id="6" name="Ograda številke diapozitiva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D07A758-BED6-40D6-A6C7-863963A2B27B}" type="slidenum">
              <a:rPr lang="sl-SI" smtClean="0"/>
              <a:t>‹#›</a:t>
            </a:fld>
            <a:endParaRPr lang="sl-SI"/>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fade thruBlk="1"/>
  </p:transition>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57158" y="1785926"/>
            <a:ext cx="5715040" cy="1673352"/>
          </a:xfrm>
        </p:spPr>
        <p:txBody>
          <a:bodyPr>
            <a:normAutofit fontScale="90000"/>
          </a:bodyPr>
          <a:lstStyle/>
          <a:p>
            <a:pPr algn="l"/>
            <a:r>
              <a:rPr lang="sl-SI" sz="2200" b="1" i="1" dirty="0" err="1" smtClean="0">
                <a:solidFill>
                  <a:srgbClr val="FFC000"/>
                </a:solidFill>
              </a:rPr>
              <a:t>Also</a:t>
            </a:r>
            <a:r>
              <a:rPr lang="sl-SI" sz="2200" b="1" i="1" dirty="0" smtClean="0">
                <a:solidFill>
                  <a:srgbClr val="FFC000"/>
                </a:solidFill>
              </a:rPr>
              <a:t> </a:t>
            </a:r>
            <a:r>
              <a:rPr lang="sl-SI" sz="2200" b="1" i="1" dirty="0" err="1" smtClean="0">
                <a:solidFill>
                  <a:srgbClr val="FFC000"/>
                </a:solidFill>
              </a:rPr>
              <a:t>sprach</a:t>
            </a:r>
            <a:r>
              <a:rPr lang="sl-SI" sz="2200" b="1" i="1" dirty="0" smtClean="0">
                <a:solidFill>
                  <a:srgbClr val="FFC000"/>
                </a:solidFill>
              </a:rPr>
              <a:t> </a:t>
            </a:r>
            <a:r>
              <a:rPr lang="sl-SI" sz="2200" b="1" i="1" dirty="0" err="1" smtClean="0">
                <a:solidFill>
                  <a:srgbClr val="FFC000"/>
                </a:solidFill>
              </a:rPr>
              <a:t>Zarathustra</a:t>
            </a:r>
            <a:r>
              <a:rPr lang="sl-SI" sz="2200" b="1" i="1" dirty="0" smtClean="0">
                <a:solidFill>
                  <a:srgbClr val="FFC000"/>
                </a:solidFill>
              </a:rPr>
              <a:t> - </a:t>
            </a:r>
            <a:br>
              <a:rPr lang="sl-SI" sz="2200" b="1" i="1" dirty="0" smtClean="0">
                <a:solidFill>
                  <a:srgbClr val="FFC000"/>
                </a:solidFill>
              </a:rPr>
            </a:br>
            <a:r>
              <a:rPr lang="sl-SI" b="1" dirty="0" smtClean="0">
                <a:solidFill>
                  <a:srgbClr val="FFC000"/>
                </a:solidFill>
              </a:rPr>
              <a:t>Tako je govoril Zaratustra</a:t>
            </a:r>
            <a:endParaRPr lang="sl-SI" b="1" dirty="0">
              <a:solidFill>
                <a:srgbClr val="FFC000"/>
              </a:solidFill>
            </a:endParaRPr>
          </a:p>
        </p:txBody>
      </p:sp>
      <p:sp>
        <p:nvSpPr>
          <p:cNvPr id="3" name="Podnaslov 2"/>
          <p:cNvSpPr>
            <a:spLocks noGrp="1"/>
          </p:cNvSpPr>
          <p:nvPr>
            <p:ph type="subTitle" idx="1"/>
          </p:nvPr>
        </p:nvSpPr>
        <p:spPr>
          <a:xfrm>
            <a:off x="6929454" y="3643314"/>
            <a:ext cx="8077200" cy="1499616"/>
          </a:xfrm>
        </p:spPr>
        <p:txBody>
          <a:bodyPr/>
          <a:lstStyle/>
          <a:p>
            <a:r>
              <a:rPr lang="sl-SI" dirty="0" smtClean="0"/>
              <a:t>Martin Soban, </a:t>
            </a:r>
            <a:r>
              <a:rPr lang="sl-SI" dirty="0" err="1" smtClean="0"/>
              <a:t>3.Ga</a:t>
            </a:r>
            <a:endParaRPr lang="sl-SI" dirty="0"/>
          </a:p>
        </p:txBody>
      </p:sp>
      <p:pic>
        <p:nvPicPr>
          <p:cNvPr id="2050" name="Picture 2" descr="C:\Users\martin\Desktop\Nietzsche in Alamut\klinger_nietzsche.jpg"/>
          <p:cNvPicPr>
            <a:picLocks noChangeAspect="1" noChangeArrowheads="1"/>
          </p:cNvPicPr>
          <p:nvPr/>
        </p:nvPicPr>
        <p:blipFill>
          <a:blip r:embed="rId2"/>
          <a:srcRect/>
          <a:stretch>
            <a:fillRect/>
          </a:stretch>
        </p:blipFill>
        <p:spPr bwMode="auto">
          <a:xfrm>
            <a:off x="5072066" y="428604"/>
            <a:ext cx="3643338" cy="4129106"/>
          </a:xfrm>
          <a:prstGeom prst="ellipse">
            <a:avLst/>
          </a:prstGeom>
          <a:ln>
            <a:noFill/>
          </a:ln>
          <a:effectLst>
            <a:softEdge rad="112500"/>
          </a:effectLst>
        </p:spPr>
      </p:pic>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i="1" dirty="0" err="1" smtClean="0"/>
              <a:t>Also</a:t>
            </a:r>
            <a:r>
              <a:rPr lang="sl-SI" sz="3600" i="1" dirty="0" smtClean="0"/>
              <a:t> </a:t>
            </a:r>
            <a:r>
              <a:rPr lang="sl-SI" sz="3600" i="1" dirty="0" err="1" smtClean="0"/>
              <a:t>sprach</a:t>
            </a:r>
            <a:r>
              <a:rPr lang="sl-SI" sz="3600" i="1" dirty="0" smtClean="0"/>
              <a:t> </a:t>
            </a:r>
            <a:r>
              <a:rPr lang="sl-SI" sz="3600" i="1" dirty="0" err="1" smtClean="0"/>
              <a:t>Zarathustra</a:t>
            </a:r>
            <a:endParaRPr lang="sl-SI" sz="3600" i="1" dirty="0" smtClean="0"/>
          </a:p>
        </p:txBody>
      </p:sp>
      <p:sp>
        <p:nvSpPr>
          <p:cNvPr id="3" name="Ograda vsebine 2"/>
          <p:cNvSpPr>
            <a:spLocks noGrp="1"/>
          </p:cNvSpPr>
          <p:nvPr>
            <p:ph idx="1"/>
          </p:nvPr>
        </p:nvSpPr>
        <p:spPr/>
        <p:txBody>
          <a:bodyPr/>
          <a:lstStyle/>
          <a:p>
            <a:r>
              <a:rPr lang="sl-SI" sz="2800" dirty="0" smtClean="0"/>
              <a:t>Friedrich Wilhelm Nietzsche</a:t>
            </a:r>
          </a:p>
          <a:p>
            <a:r>
              <a:rPr lang="sl-SI" sz="2800" dirty="0" smtClean="0"/>
              <a:t>f</a:t>
            </a:r>
            <a:r>
              <a:rPr lang="sl-SI" sz="2800" dirty="0" smtClean="0"/>
              <a:t>ilozofski roman</a:t>
            </a:r>
          </a:p>
          <a:p>
            <a:r>
              <a:rPr lang="sl-SI" sz="2800" dirty="0" smtClean="0"/>
              <a:t>štirje deli med leti 1883-1885</a:t>
            </a:r>
          </a:p>
          <a:p>
            <a:r>
              <a:rPr lang="sl-SI" sz="2800" dirty="0" smtClean="0"/>
              <a:t>teme:</a:t>
            </a:r>
          </a:p>
          <a:p>
            <a:pPr lvl="1"/>
            <a:r>
              <a:rPr lang="sl-SI" sz="2400" dirty="0" smtClean="0"/>
              <a:t>Nadčlovek – </a:t>
            </a:r>
            <a:r>
              <a:rPr lang="sl-SI" sz="2400" dirty="0" err="1" smtClean="0"/>
              <a:t>übermensch</a:t>
            </a:r>
            <a:endParaRPr lang="sl-SI" sz="2400" dirty="0" smtClean="0"/>
          </a:p>
          <a:p>
            <a:pPr lvl="1"/>
            <a:r>
              <a:rPr lang="sl-SI" sz="2400" dirty="0" smtClean="0"/>
              <a:t>Večno ponavljanje</a:t>
            </a:r>
          </a:p>
          <a:p>
            <a:pPr lvl="1"/>
            <a:r>
              <a:rPr lang="sl-SI" sz="2400" dirty="0" smtClean="0"/>
              <a:t>Volja do moči</a:t>
            </a:r>
          </a:p>
          <a:p>
            <a:pPr lvl="1"/>
            <a:r>
              <a:rPr lang="sl-SI" sz="2400" dirty="0" smtClean="0"/>
              <a:t>Kritike krščanstva</a:t>
            </a:r>
          </a:p>
          <a:p>
            <a:endParaRPr lang="sl-SI" sz="2800" dirty="0" smtClean="0"/>
          </a:p>
          <a:p>
            <a:endParaRPr lang="sl-SI" dirty="0" smtClean="0"/>
          </a:p>
          <a:p>
            <a:endParaRPr lang="sl-SI" dirty="0"/>
          </a:p>
        </p:txBody>
      </p:sp>
      <p:pic>
        <p:nvPicPr>
          <p:cNvPr id="1026" name="Picture 2" descr="C:\Users\martin\Desktop\Nietzsche in Alamut\Also_sprach_Zarathustra.GIF"/>
          <p:cNvPicPr>
            <a:picLocks noChangeAspect="1" noChangeArrowheads="1"/>
          </p:cNvPicPr>
          <p:nvPr/>
        </p:nvPicPr>
        <p:blipFill>
          <a:blip r:embed="rId2"/>
          <a:srcRect/>
          <a:stretch>
            <a:fillRect/>
          </a:stretch>
        </p:blipFill>
        <p:spPr bwMode="auto">
          <a:xfrm>
            <a:off x="5715008" y="1571612"/>
            <a:ext cx="3214710" cy="4779202"/>
          </a:xfrm>
          <a:prstGeom prst="rect">
            <a:avLst/>
          </a:prstGeom>
          <a:noFill/>
        </p:spPr>
      </p:pic>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err="1" smtClean="0"/>
              <a:t>Also</a:t>
            </a:r>
            <a:r>
              <a:rPr lang="sl-SI" dirty="0" smtClean="0"/>
              <a:t> </a:t>
            </a:r>
            <a:r>
              <a:rPr lang="sl-SI" dirty="0" err="1" smtClean="0"/>
              <a:t>sprach</a:t>
            </a:r>
            <a:r>
              <a:rPr lang="sl-SI" dirty="0" smtClean="0"/>
              <a:t> </a:t>
            </a:r>
            <a:r>
              <a:rPr lang="sl-SI" dirty="0" err="1" smtClean="0"/>
              <a:t>Zarathustra</a:t>
            </a:r>
            <a:endParaRPr lang="sl-SI" dirty="0"/>
          </a:p>
        </p:txBody>
      </p:sp>
      <p:sp>
        <p:nvSpPr>
          <p:cNvPr id="3" name="Ograda vsebine 2"/>
          <p:cNvSpPr>
            <a:spLocks noGrp="1"/>
          </p:cNvSpPr>
          <p:nvPr>
            <p:ph idx="1"/>
          </p:nvPr>
        </p:nvSpPr>
        <p:spPr/>
        <p:txBody>
          <a:bodyPr/>
          <a:lstStyle/>
          <a:p>
            <a:r>
              <a:rPr lang="sl-SI" dirty="0" smtClean="0"/>
              <a:t>knjiga je skrivnostna</a:t>
            </a:r>
          </a:p>
          <a:p>
            <a:r>
              <a:rPr lang="sl-SI" dirty="0" smtClean="0"/>
              <a:t>dvoumna in zelo hitro napačno razumljena</a:t>
            </a:r>
          </a:p>
          <a:p>
            <a:r>
              <a:rPr lang="sl-SI" dirty="0" smtClean="0"/>
              <a:t>zgodba:</a:t>
            </a:r>
          </a:p>
          <a:p>
            <a:pPr lvl="1"/>
            <a:r>
              <a:rPr lang="sl-SI" dirty="0" smtClean="0"/>
              <a:t>govori o perzijskem mislecu in ustanovitelju nauka starih Irancev – Zaratustri</a:t>
            </a:r>
          </a:p>
          <a:p>
            <a:pPr lvl="1"/>
            <a:r>
              <a:rPr lang="sl-SI" dirty="0" smtClean="0"/>
              <a:t>prave resnice in nauki</a:t>
            </a:r>
          </a:p>
          <a:p>
            <a:pPr lvl="1"/>
            <a:r>
              <a:rPr lang="sl-SI" dirty="0" smtClean="0"/>
              <a:t>pot do spoznanja</a:t>
            </a:r>
            <a:endParaRPr lang="sl-SI" dirty="0"/>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i="1" dirty="0" smtClean="0"/>
              <a:t>Volja do moči – </a:t>
            </a:r>
            <a:r>
              <a:rPr lang="sl-SI" sz="3600" i="1" dirty="0" err="1" smtClean="0"/>
              <a:t>Der</a:t>
            </a:r>
            <a:r>
              <a:rPr lang="sl-SI" sz="3600" i="1" dirty="0" smtClean="0"/>
              <a:t> Wille </a:t>
            </a:r>
            <a:r>
              <a:rPr lang="sl-SI" sz="3600" i="1" dirty="0" err="1" smtClean="0"/>
              <a:t>zur</a:t>
            </a:r>
            <a:r>
              <a:rPr lang="sl-SI" sz="3600" i="1" dirty="0" smtClean="0"/>
              <a:t> </a:t>
            </a:r>
            <a:r>
              <a:rPr lang="sl-SI" sz="3600" i="1" dirty="0" err="1" smtClean="0"/>
              <a:t>Macht</a:t>
            </a:r>
            <a:endParaRPr lang="sl-SI" sz="3600" i="1" dirty="0"/>
          </a:p>
        </p:txBody>
      </p:sp>
      <p:sp>
        <p:nvSpPr>
          <p:cNvPr id="3" name="Ograda vsebine 2"/>
          <p:cNvSpPr>
            <a:spLocks noGrp="1"/>
          </p:cNvSpPr>
          <p:nvPr>
            <p:ph idx="1"/>
          </p:nvPr>
        </p:nvSpPr>
        <p:spPr/>
        <p:txBody>
          <a:bodyPr>
            <a:normAutofit/>
          </a:bodyPr>
          <a:lstStyle/>
          <a:p>
            <a:r>
              <a:rPr lang="sl-SI" sz="2800" dirty="0" smtClean="0"/>
              <a:t>temeljna sestavina človeške narave</a:t>
            </a:r>
          </a:p>
          <a:p>
            <a:r>
              <a:rPr lang="sl-SI" sz="2800" dirty="0" smtClean="0"/>
              <a:t>volja </a:t>
            </a:r>
            <a:r>
              <a:rPr lang="sl-SI" sz="2800" dirty="0" smtClean="0"/>
              <a:t>do moči je </a:t>
            </a:r>
            <a:r>
              <a:rPr lang="sl-SI" sz="2800" dirty="0" smtClean="0"/>
              <a:t>psihološko dejanje vsakega človekovega dejanja </a:t>
            </a:r>
            <a:r>
              <a:rPr lang="sl-SI" sz="2800" dirty="0" smtClean="0"/>
              <a:t>in je poudarjena z </a:t>
            </a:r>
            <a:r>
              <a:rPr lang="sl-SI" sz="2800" dirty="0" smtClean="0"/>
              <a:t>samopremagovanjem in </a:t>
            </a:r>
            <a:r>
              <a:rPr lang="sl-SI" sz="2800" dirty="0" err="1" smtClean="0"/>
              <a:t>samoizboljšanjem</a:t>
            </a:r>
            <a:endParaRPr lang="sl-SI" sz="2800" dirty="0" smtClean="0"/>
          </a:p>
          <a:p>
            <a:r>
              <a:rPr lang="sl-SI" sz="2800" dirty="0" smtClean="0"/>
              <a:t>nadčlovek</a:t>
            </a:r>
            <a:endParaRPr lang="sl-SI" sz="2800" dirty="0"/>
          </a:p>
        </p:txBody>
      </p:sp>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i="1" dirty="0" smtClean="0"/>
              <a:t>Nadčlovek – </a:t>
            </a:r>
            <a:r>
              <a:rPr lang="sl-SI" sz="3600" i="1" dirty="0" err="1" smtClean="0"/>
              <a:t>Ü</a:t>
            </a:r>
            <a:r>
              <a:rPr lang="sl-SI" sz="3600" i="1" dirty="0" err="1" smtClean="0"/>
              <a:t>bermensch</a:t>
            </a:r>
            <a:endParaRPr lang="sl-SI" sz="3600" i="1" dirty="0"/>
          </a:p>
        </p:txBody>
      </p:sp>
      <p:sp>
        <p:nvSpPr>
          <p:cNvPr id="3" name="Ograda vsebine 2"/>
          <p:cNvSpPr>
            <a:spLocks noGrp="1"/>
          </p:cNvSpPr>
          <p:nvPr>
            <p:ph idx="1"/>
          </p:nvPr>
        </p:nvSpPr>
        <p:spPr/>
        <p:txBody>
          <a:bodyPr/>
          <a:lstStyle/>
          <a:p>
            <a:r>
              <a:rPr lang="sl-SI" sz="2400" dirty="0" smtClean="0"/>
              <a:t>s</a:t>
            </a:r>
            <a:r>
              <a:rPr lang="sl-SI" sz="2400" dirty="0" smtClean="0"/>
              <a:t>amosvoj posameznik, ki dosega </a:t>
            </a:r>
          </a:p>
          <a:p>
            <a:pPr>
              <a:buNone/>
            </a:pPr>
            <a:r>
              <a:rPr lang="sl-SI" sz="2400" dirty="0" smtClean="0"/>
              <a:t>     svojo polno moč</a:t>
            </a:r>
          </a:p>
          <a:p>
            <a:r>
              <a:rPr lang="sl-SI" sz="2400" dirty="0" smtClean="0"/>
              <a:t>tisti, ki se povzpne iz “črede”</a:t>
            </a:r>
          </a:p>
          <a:p>
            <a:r>
              <a:rPr lang="sl-SI" sz="2400" dirty="0" smtClean="0"/>
              <a:t>zmožen oblikovanja novih </a:t>
            </a:r>
          </a:p>
          <a:p>
            <a:pPr>
              <a:buNone/>
            </a:pPr>
            <a:r>
              <a:rPr lang="sl-SI" sz="2400" dirty="0" smtClean="0"/>
              <a:t> </a:t>
            </a:r>
            <a:r>
              <a:rPr lang="sl-SI" sz="2400" dirty="0" smtClean="0"/>
              <a:t>    moralnih vrednot</a:t>
            </a:r>
          </a:p>
          <a:p>
            <a:endParaRPr lang="sl-SI" sz="2400" dirty="0" smtClean="0"/>
          </a:p>
          <a:p>
            <a:endParaRPr lang="sl-SI" dirty="0"/>
          </a:p>
        </p:txBody>
      </p:sp>
      <p:pic>
        <p:nvPicPr>
          <p:cNvPr id="3074" name="Picture 2" descr="C:\Users\martin\Desktop\Nietzsche in Alamut\uber.jpg"/>
          <p:cNvPicPr>
            <a:picLocks noChangeAspect="1" noChangeArrowheads="1"/>
          </p:cNvPicPr>
          <p:nvPr/>
        </p:nvPicPr>
        <p:blipFill>
          <a:blip r:embed="rId2"/>
          <a:srcRect/>
          <a:stretch>
            <a:fillRect/>
          </a:stretch>
        </p:blipFill>
        <p:spPr bwMode="auto">
          <a:xfrm>
            <a:off x="5286380" y="1714488"/>
            <a:ext cx="3333750" cy="4667250"/>
          </a:xfrm>
          <a:prstGeom prst="rect">
            <a:avLst/>
          </a:prstGeom>
          <a:noFill/>
        </p:spPr>
      </p:pic>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i="1" dirty="0" smtClean="0"/>
              <a:t>Večno ponavljanje</a:t>
            </a:r>
            <a:endParaRPr lang="sl-SI" sz="3600" i="1" dirty="0"/>
          </a:p>
        </p:txBody>
      </p:sp>
      <p:sp>
        <p:nvSpPr>
          <p:cNvPr id="3" name="Ograda vsebine 2"/>
          <p:cNvSpPr>
            <a:spLocks noGrp="1"/>
          </p:cNvSpPr>
          <p:nvPr>
            <p:ph idx="1"/>
          </p:nvPr>
        </p:nvSpPr>
        <p:spPr/>
        <p:txBody>
          <a:bodyPr>
            <a:normAutofit/>
          </a:bodyPr>
          <a:lstStyle/>
          <a:p>
            <a:r>
              <a:rPr lang="sl-SI" sz="2800" dirty="0" smtClean="0"/>
              <a:t>večno ponavljanje </a:t>
            </a:r>
            <a:r>
              <a:rPr lang="sl-SI" sz="2800" dirty="0" smtClean="0"/>
              <a:t>je ideja, da </a:t>
            </a:r>
            <a:r>
              <a:rPr lang="sl-SI" sz="2800" dirty="0" smtClean="0"/>
              <a:t>se bodo vsi dogodki, </a:t>
            </a:r>
            <a:r>
              <a:rPr lang="sl-SI" sz="2800" dirty="0" smtClean="0"/>
              <a:t>ki so se </a:t>
            </a:r>
            <a:r>
              <a:rPr lang="sl-SI" sz="2800" dirty="0" smtClean="0"/>
              <a:t>zgodili, ponovili </a:t>
            </a:r>
          </a:p>
          <a:p>
            <a:r>
              <a:rPr lang="sl-SI" sz="2800" dirty="0" smtClean="0"/>
              <a:t>to služi tudi kot test za nadčloveka</a:t>
            </a:r>
          </a:p>
          <a:p>
            <a:r>
              <a:rPr lang="sl-SI" sz="2800" dirty="0" smtClean="0"/>
              <a:t>nadčlovek ne obžaluje dejanja in življenje ljubi</a:t>
            </a:r>
          </a:p>
          <a:p>
            <a:r>
              <a:rPr lang="sl-SI" sz="2800" dirty="0" smtClean="0"/>
              <a:t>večno ponavljanje si lahko razlagamo kot nekakšno karmo ali Nietzsche-jev pogled na pekel</a:t>
            </a:r>
            <a:endParaRPr lang="sl-SI" sz="2800" dirty="0"/>
          </a:p>
        </p:txBody>
      </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600" i="1" dirty="0" smtClean="0"/>
              <a:t>Kritike krščanstva – “Bog je mrtev”</a:t>
            </a:r>
            <a:endParaRPr lang="sl-SI" sz="3600" i="1" dirty="0"/>
          </a:p>
        </p:txBody>
      </p:sp>
      <p:sp>
        <p:nvSpPr>
          <p:cNvPr id="3" name="Ograda vsebine 2"/>
          <p:cNvSpPr>
            <a:spLocks noGrp="1"/>
          </p:cNvSpPr>
          <p:nvPr>
            <p:ph idx="1"/>
          </p:nvPr>
        </p:nvSpPr>
        <p:spPr/>
        <p:txBody>
          <a:bodyPr>
            <a:normAutofit/>
          </a:bodyPr>
          <a:lstStyle/>
          <a:p>
            <a:r>
              <a:rPr lang="sl-SI" sz="2800" dirty="0" smtClean="0"/>
              <a:t>kritika dobrega in zla</a:t>
            </a:r>
          </a:p>
          <a:p>
            <a:r>
              <a:rPr lang="sl-SI" sz="2800" dirty="0" smtClean="0"/>
              <a:t>vere v posmrtno življenje</a:t>
            </a:r>
          </a:p>
          <a:p>
            <a:r>
              <a:rPr lang="sl-SI" sz="2800" dirty="0" smtClean="0"/>
              <a:t>cilj nadčloveka</a:t>
            </a:r>
          </a:p>
          <a:p>
            <a:r>
              <a:rPr lang="sl-SI" sz="2800" dirty="0" smtClean="0"/>
              <a:t>Bog je mrtev </a:t>
            </a:r>
            <a:r>
              <a:rPr lang="sl-SI" sz="2200" i="1" dirty="0" smtClean="0"/>
              <a:t>- "... </a:t>
            </a:r>
            <a:r>
              <a:rPr lang="sl-SI" sz="2200" i="1" dirty="0" smtClean="0"/>
              <a:t>ne vtikajmo več glave v pesek nebeških reči, temveč jo nosimo svobodno, glavo sveta, ki svetu daje smisel... O, bratje, Bog, ki sem ga ustvaril, je bil delo in blaznost človeka, kakor vsi bogovi... Samo trpljenje in nezmožnost sta ustvarila vse svetove tam onkraj... Vse predobro poznam te Bogu podobne: hočejo, naj verjamemo vanje in naj je dvom greh." </a:t>
            </a:r>
            <a:r>
              <a:rPr lang="sl-SI" sz="2200" dirty="0" smtClean="0"/>
              <a:t>(Nietzsche, 1974) </a:t>
            </a:r>
            <a:r>
              <a:rPr lang="sl-SI" dirty="0" smtClean="0"/>
              <a:t/>
            </a:r>
            <a:br>
              <a:rPr lang="sl-SI" dirty="0" smtClean="0"/>
            </a:br>
            <a:endParaRPr lang="sl-SI" dirty="0"/>
          </a:p>
        </p:txBody>
      </p:sp>
      <p:pic>
        <p:nvPicPr>
          <p:cNvPr id="4098" name="Picture 2" descr="C:\Users\martin\Desktop\Nietzsche in Alamut\Clipboard01.jpg"/>
          <p:cNvPicPr>
            <a:picLocks noChangeAspect="1" noChangeArrowheads="1"/>
          </p:cNvPicPr>
          <p:nvPr/>
        </p:nvPicPr>
        <p:blipFill>
          <a:blip r:embed="rId2"/>
          <a:srcRect/>
          <a:stretch>
            <a:fillRect/>
          </a:stretch>
        </p:blipFill>
        <p:spPr bwMode="auto">
          <a:xfrm>
            <a:off x="5429256" y="2000240"/>
            <a:ext cx="3252777" cy="714372"/>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Tree>
  </p:cSld>
  <p:clrMapOvr>
    <a:masterClrMapping/>
  </p:clrMapOvr>
  <p:transition>
    <p:fade thruBlk="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
  <a:themeElements>
    <a:clrScheme name="Modul">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136</TotalTime>
  <Words>268</Words>
  <Application>Microsoft Office PowerPoint</Application>
  <PresentationFormat>Diaprojekcija na zaslonu (4:3)</PresentationFormat>
  <Paragraphs>39</Paragraphs>
  <Slides>7</Slides>
  <Notes>0</Notes>
  <HiddenSlides>0</HiddenSlides>
  <MMClips>0</MMClips>
  <ScaleCrop>false</ScaleCrop>
  <HeadingPairs>
    <vt:vector size="4" baseType="variant">
      <vt:variant>
        <vt:lpstr>Tema</vt:lpstr>
      </vt:variant>
      <vt:variant>
        <vt:i4>1</vt:i4>
      </vt:variant>
      <vt:variant>
        <vt:lpstr>Naslovi diapozitivov</vt:lpstr>
      </vt:variant>
      <vt:variant>
        <vt:i4>7</vt:i4>
      </vt:variant>
    </vt:vector>
  </HeadingPairs>
  <TitlesOfParts>
    <vt:vector size="8" baseType="lpstr">
      <vt:lpstr>Modul</vt:lpstr>
      <vt:lpstr>Also sprach Zarathustra -  Tako je govoril Zaratustra</vt:lpstr>
      <vt:lpstr>Also sprach Zarathustra</vt:lpstr>
      <vt:lpstr>Also sprach Zarathustra</vt:lpstr>
      <vt:lpstr>Volja do moči – Der Wille zur Macht</vt:lpstr>
      <vt:lpstr>Nadčlovek – Übermensch</vt:lpstr>
      <vt:lpstr>Večno ponavljanje</vt:lpstr>
      <vt:lpstr>Kritike krščanstva – “Bog je mrtev”</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Diapozitiv 1</dc:title>
  <dc:creator>martin</dc:creator>
  <cp:lastModifiedBy>martin</cp:lastModifiedBy>
  <cp:revision>18</cp:revision>
  <dcterms:created xsi:type="dcterms:W3CDTF">2012-04-01T18:21:29Z</dcterms:created>
  <dcterms:modified xsi:type="dcterms:W3CDTF">2012-04-01T20:38:19Z</dcterms:modified>
</cp:coreProperties>
</file>