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konek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konek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konek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konek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konek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konek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9D975F-EC43-4F1F-820F-90A9116EC8B4}" type="datetimeFigureOut">
              <a:rPr lang="sl-SI" smtClean="0"/>
              <a:pPr/>
              <a:t>7.3.2012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17FA665-EA76-4D32-8002-A3B1179D5AC3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jaski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3600" dirty="0" err="1" smtClean="0"/>
              <a:t>Alamut</a:t>
            </a:r>
            <a:r>
              <a:rPr lang="sl-SI" sz="3600" dirty="0" smtClean="0"/>
              <a:t> in Terorizem</a:t>
            </a:r>
            <a:endParaRPr lang="sl-SI" sz="3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715140" y="6143644"/>
            <a:ext cx="1857388" cy="357190"/>
          </a:xfrm>
        </p:spPr>
        <p:txBody>
          <a:bodyPr>
            <a:normAutofit/>
          </a:bodyPr>
          <a:lstStyle/>
          <a:p>
            <a:r>
              <a:rPr lang="sl-SI" sz="1400" dirty="0" smtClean="0"/>
              <a:t>Luka Čadež, </a:t>
            </a:r>
            <a:r>
              <a:rPr lang="sl-SI" sz="1400" dirty="0" err="1" smtClean="0"/>
              <a:t>3.Ga</a:t>
            </a:r>
            <a:endParaRPr lang="sl-SI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 smtClean="0"/>
              <a:t>Alamut</a:t>
            </a:r>
            <a:r>
              <a:rPr lang="sl-SI" sz="3600" dirty="0" smtClean="0"/>
              <a:t> in terorizem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sl-SI" sz="3000" dirty="0" smtClean="0"/>
              <a:t>Terorizem - organizirano nasilno dejanje, usmerjeno proti civilistom/civilnim ustanovam v politične ali/in gospodarske namene.</a:t>
            </a:r>
          </a:p>
          <a:p>
            <a:r>
              <a:rPr lang="sl-SI" sz="3000" dirty="0" smtClean="0"/>
              <a:t>Izvajajo ga nedržavne skupine ali države. </a:t>
            </a:r>
          </a:p>
          <a:p>
            <a:r>
              <a:rPr lang="sl-SI" sz="3000" dirty="0" smtClean="0"/>
              <a:t>Terorizem večinoma javno dejanje</a:t>
            </a:r>
          </a:p>
          <a:p>
            <a:r>
              <a:rPr lang="sl-SI" sz="3000" dirty="0" smtClean="0"/>
              <a:t>Teroristi hočejo doseči čim večje število vpletenih ljudi in tako vplivati na širše javno mnenje.</a:t>
            </a:r>
            <a:endParaRPr lang="sl-SI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Manipulacija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3200" dirty="0" smtClean="0"/>
              <a:t>Manipulacija – H</a:t>
            </a:r>
            <a:r>
              <a:rPr lang="sl-SI" sz="3200" dirty="0" smtClean="0"/>
              <a:t>asan manipulira z vojaki oz. t.i. </a:t>
            </a:r>
            <a:r>
              <a:rPr lang="sl-SI" sz="3200" dirty="0" err="1" smtClean="0"/>
              <a:t>Assassini</a:t>
            </a:r>
            <a:endParaRPr lang="sl-SI" sz="3200" dirty="0" smtClean="0"/>
          </a:p>
          <a:p>
            <a:r>
              <a:rPr lang="sl-SI" sz="3200" dirty="0" smtClean="0"/>
              <a:t>Raj jim najprej pokazan </a:t>
            </a:r>
            <a:r>
              <a:rPr lang="sl-SI" sz="3200" dirty="0" smtClean="0">
                <a:sym typeface="Wingdings" pitchFamily="2" charset="2"/>
              </a:rPr>
              <a:t> dosežen cilj ponovne želje po doživetju</a:t>
            </a:r>
            <a:endParaRPr lang="sl-SI" sz="3200" dirty="0" smtClean="0"/>
          </a:p>
          <a:p>
            <a:r>
              <a:rPr lang="sl-SI" sz="3200" dirty="0" err="1" smtClean="0"/>
              <a:t>Assassini</a:t>
            </a:r>
            <a:r>
              <a:rPr lang="sl-SI" sz="3200" dirty="0" smtClean="0"/>
              <a:t> mislili da se jim s smrtjo odpira pot v raj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 smtClean="0"/>
              <a:t>Assassini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sl-SI" sz="3200" dirty="0" err="1" smtClean="0"/>
              <a:t>Assassin</a:t>
            </a:r>
            <a:r>
              <a:rPr lang="sl-SI" sz="3200" dirty="0" smtClean="0"/>
              <a:t> = </a:t>
            </a:r>
            <a:r>
              <a:rPr lang="sl-SI" sz="3200" dirty="0" smtClean="0"/>
              <a:t>morilec, ubijalec</a:t>
            </a:r>
            <a:endParaRPr lang="sl-SI" sz="3200" dirty="0" smtClean="0"/>
          </a:p>
          <a:p>
            <a:pPr>
              <a:lnSpc>
                <a:spcPct val="90000"/>
              </a:lnSpc>
            </a:pPr>
            <a:r>
              <a:rPr lang="sl-SI" sz="3200" dirty="0" smtClean="0"/>
              <a:t>Izvira </a:t>
            </a:r>
            <a:r>
              <a:rPr lang="sl-SI" sz="3200" dirty="0" smtClean="0"/>
              <a:t>iz muslimanske sekte (1090 – 1272) </a:t>
            </a:r>
          </a:p>
          <a:p>
            <a:pPr>
              <a:lnSpc>
                <a:spcPct val="90000"/>
              </a:lnSpc>
            </a:pPr>
            <a:r>
              <a:rPr lang="sl-SI" sz="3200" dirty="0" smtClean="0"/>
              <a:t>Človeška žrtvovanja ne spadajo v islamsko tradicijo</a:t>
            </a:r>
          </a:p>
          <a:p>
            <a:pPr>
              <a:lnSpc>
                <a:spcPct val="90000"/>
              </a:lnSpc>
            </a:pPr>
            <a:r>
              <a:rPr lang="sl-SI" sz="3200" dirty="0" smtClean="0"/>
              <a:t>Že pred </a:t>
            </a:r>
            <a:r>
              <a:rPr lang="sl-SI" sz="3200" dirty="0" err="1" smtClean="0"/>
              <a:t>Izmailci</a:t>
            </a:r>
            <a:r>
              <a:rPr lang="sl-SI" sz="3200" dirty="0" smtClean="0"/>
              <a:t> obstajajo organizacije a so manj </a:t>
            </a:r>
            <a:r>
              <a:rPr lang="sl-SI" sz="3200" dirty="0" smtClean="0"/>
              <a:t>uspešne</a:t>
            </a:r>
          </a:p>
          <a:p>
            <a:pPr>
              <a:lnSpc>
                <a:spcPct val="90000"/>
              </a:lnSpc>
            </a:pPr>
            <a:r>
              <a:rPr lang="sl-SI" sz="3200" dirty="0" smtClean="0"/>
              <a:t>Podobni pojavi v vseh večjih religijah</a:t>
            </a:r>
          </a:p>
          <a:p>
            <a:pPr>
              <a:lnSpc>
                <a:spcPct val="90000"/>
              </a:lnSpc>
            </a:pPr>
            <a:endParaRPr lang="sl-SI" dirty="0" smtClean="0"/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 smtClean="0"/>
              <a:t>Alamut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Osrednji osebi Hasan </a:t>
            </a:r>
            <a:r>
              <a:rPr lang="sl-SI" sz="3200" dirty="0" err="1" smtClean="0"/>
              <a:t>ibn</a:t>
            </a:r>
            <a:r>
              <a:rPr lang="sl-SI" sz="3200" dirty="0" smtClean="0"/>
              <a:t> Saba ter </a:t>
            </a:r>
            <a:r>
              <a:rPr lang="sl-SI" sz="3200" dirty="0" err="1" smtClean="0"/>
              <a:t>Ibn</a:t>
            </a:r>
            <a:r>
              <a:rPr lang="sl-SI" sz="3200" dirty="0" smtClean="0"/>
              <a:t> </a:t>
            </a:r>
            <a:r>
              <a:rPr lang="sl-SI" sz="3200" dirty="0" err="1" smtClean="0"/>
              <a:t>Tahir</a:t>
            </a:r>
            <a:endParaRPr lang="sl-SI" sz="3200" dirty="0" smtClean="0"/>
          </a:p>
          <a:p>
            <a:r>
              <a:rPr lang="sl-SI" sz="3200" dirty="0" smtClean="0"/>
              <a:t>Hasan nikoli prišel pred učence/vajence</a:t>
            </a:r>
          </a:p>
          <a:p>
            <a:r>
              <a:rPr lang="sl-SI" sz="3200" dirty="0" smtClean="0"/>
              <a:t>Dobil izjemno mogočno orožje</a:t>
            </a:r>
          </a:p>
          <a:p>
            <a:r>
              <a:rPr lang="sl-SI" sz="3200" dirty="0" smtClean="0"/>
              <a:t>To orožje mu omogoča masovno bojevanje</a:t>
            </a: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 smtClean="0"/>
              <a:t>Alamut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l-SI" sz="3200" dirty="0" smtClean="0"/>
              <a:t>V </a:t>
            </a:r>
            <a:r>
              <a:rPr lang="sl-SI" sz="3200" dirty="0" err="1" smtClean="0"/>
              <a:t>Alamutu</a:t>
            </a:r>
            <a:r>
              <a:rPr lang="sl-SI" sz="3200" dirty="0" smtClean="0"/>
              <a:t> gre predvsem za to, da nacija verjame v napačne </a:t>
            </a:r>
            <a:r>
              <a:rPr lang="sl-SI" sz="3200" dirty="0" smtClean="0"/>
              <a:t>vrednote</a:t>
            </a:r>
          </a:p>
          <a:p>
            <a:r>
              <a:rPr lang="sl-SI" sz="3200" dirty="0" smtClean="0"/>
              <a:t>S </a:t>
            </a:r>
            <a:r>
              <a:rPr lang="sl-SI" sz="3200" dirty="0" smtClean="0"/>
              <a:t>tem postaja revnejša in manjša</a:t>
            </a:r>
          </a:p>
          <a:p>
            <a:r>
              <a:rPr lang="sl-SI" sz="3200" dirty="0" smtClean="0"/>
              <a:t>Potreben je izkušen voditelj, ki jih osvobodi</a:t>
            </a:r>
          </a:p>
          <a:p>
            <a:r>
              <a:rPr lang="sl-SI" sz="3200" dirty="0" smtClean="0"/>
              <a:t>Pokaže jim drugačne vrednote</a:t>
            </a:r>
          </a:p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 smtClean="0"/>
              <a:t>Assassini</a:t>
            </a:r>
            <a:r>
              <a:rPr lang="sl-SI" sz="3600" dirty="0" smtClean="0"/>
              <a:t> in </a:t>
            </a:r>
            <a:r>
              <a:rPr lang="sl-SI" sz="3600" dirty="0" err="1" smtClean="0"/>
              <a:t>al</a:t>
            </a:r>
            <a:r>
              <a:rPr lang="sl-SI" sz="3600" dirty="0" smtClean="0"/>
              <a:t>-</a:t>
            </a:r>
            <a:r>
              <a:rPr lang="sl-SI" sz="3600" dirty="0" err="1" smtClean="0"/>
              <a:t>Kaida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sz="3200" dirty="0" smtClean="0"/>
              <a:t>Al-</a:t>
            </a:r>
            <a:r>
              <a:rPr lang="sl-SI" sz="3200" dirty="0" err="1" smtClean="0"/>
              <a:t>Kaida</a:t>
            </a:r>
            <a:r>
              <a:rPr lang="sl-SI" sz="3200" dirty="0" smtClean="0"/>
              <a:t> kot opaženo nekakšna </a:t>
            </a:r>
            <a:r>
              <a:rPr lang="sl-SI" sz="3200" dirty="0" smtClean="0"/>
              <a:t>sodobna različica </a:t>
            </a:r>
            <a:r>
              <a:rPr lang="sl-SI" sz="3200" dirty="0" err="1" smtClean="0"/>
              <a:t>Assassionv</a:t>
            </a:r>
            <a:endParaRPr lang="sl-SI" sz="3200" dirty="0" smtClean="0"/>
          </a:p>
          <a:p>
            <a:r>
              <a:rPr lang="sl-SI" sz="3200" dirty="0" smtClean="0"/>
              <a:t>Oboji poznajo speče agente</a:t>
            </a:r>
          </a:p>
          <a:p>
            <a:r>
              <a:rPr lang="sl-SI" sz="3200" dirty="0" smtClean="0"/>
              <a:t>Oboji uporabljali skupni islamski teološki koncept </a:t>
            </a:r>
            <a:r>
              <a:rPr lang="sl-SI" sz="3200" dirty="0" smtClean="0"/>
              <a:t>zavajanja (vera kot manipulacijsko orodje)</a:t>
            </a:r>
            <a:endParaRPr lang="sl-SI" sz="3200" dirty="0" smtClean="0"/>
          </a:p>
          <a:p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smtClean="0"/>
              <a:t>Viri in literatura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l-SI" sz="3200" dirty="0" smtClean="0">
                <a:hlinkClick r:id="rId2"/>
              </a:rPr>
              <a:t>http://www.dijaski.net</a:t>
            </a:r>
            <a:endParaRPr lang="sl-SI" sz="3200" dirty="0" smtClean="0"/>
          </a:p>
          <a:p>
            <a:r>
              <a:rPr lang="sl-SI" sz="3200" dirty="0" smtClean="0"/>
              <a:t>Vladimir Bartol – </a:t>
            </a:r>
            <a:r>
              <a:rPr lang="sl-SI" sz="3200" dirty="0" err="1" smtClean="0"/>
              <a:t>Alamut</a:t>
            </a:r>
            <a:endParaRPr lang="sl-SI" sz="3200" dirty="0" smtClean="0"/>
          </a:p>
          <a:p>
            <a:r>
              <a:rPr lang="sl-SI" sz="3200" smtClean="0"/>
              <a:t>http://wikipedia.org</a:t>
            </a:r>
            <a:endParaRPr lang="sl-SI" sz="3200" dirty="0" smtClean="0"/>
          </a:p>
          <a:p>
            <a:endParaRPr lang="sl-SI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Altan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323</TotalTime>
  <Words>220</Words>
  <Application>Microsoft Office PowerPoint</Application>
  <PresentationFormat>Diaprojekcija na zaslonu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Altana</vt:lpstr>
      <vt:lpstr>Alamut in Terorizem</vt:lpstr>
      <vt:lpstr>Alamut in terorizem</vt:lpstr>
      <vt:lpstr>Manipulacija</vt:lpstr>
      <vt:lpstr>Assassini</vt:lpstr>
      <vt:lpstr>Alamut</vt:lpstr>
      <vt:lpstr>Alamut</vt:lpstr>
      <vt:lpstr>Assassini in al-Kaida</vt:lpstr>
      <vt:lpstr>Viri in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Alamut in Terorizem</dc:title>
  <dc:creator>Luka</dc:creator>
  <cp:lastModifiedBy>Luka</cp:lastModifiedBy>
  <cp:revision>35</cp:revision>
  <dcterms:created xsi:type="dcterms:W3CDTF">2012-03-06T16:28:59Z</dcterms:created>
  <dcterms:modified xsi:type="dcterms:W3CDTF">2012-03-07T17:52:41Z</dcterms:modified>
</cp:coreProperties>
</file>