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714" autoAdjust="0"/>
    <p:restoredTop sz="94660"/>
  </p:normalViewPr>
  <p:slideViewPr>
    <p:cSldViewPr>
      <p:cViewPr varScale="1">
        <p:scale>
          <a:sx n="106" d="100"/>
          <a:sy n="106" d="100"/>
        </p:scale>
        <p:origin x="-11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AFD7074-0E84-44B0-886C-6F1128C33062}" type="datetimeFigureOut">
              <a:rPr lang="sl-SI" smtClean="0"/>
              <a:pPr/>
              <a:t>21.3.2012</a:t>
            </a:fld>
            <a:endParaRPr lang="sl-SI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FD29543-4929-43D4-AC47-18A8BA90D01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FD7074-0E84-44B0-886C-6F1128C33062}" type="datetimeFigureOut">
              <a:rPr lang="sl-SI" smtClean="0"/>
              <a:pPr/>
              <a:t>21.3.2012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D29543-4929-43D4-AC47-18A8BA90D01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8AFD7074-0E84-44B0-886C-6F1128C33062}" type="datetimeFigureOut">
              <a:rPr lang="sl-SI" smtClean="0"/>
              <a:pPr/>
              <a:t>21.3.2012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FD29543-4929-43D4-AC47-18A8BA90D01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FD7074-0E84-44B0-886C-6F1128C33062}" type="datetimeFigureOut">
              <a:rPr lang="sl-SI" smtClean="0"/>
              <a:pPr/>
              <a:t>21.3.2012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D29543-4929-43D4-AC47-18A8BA90D01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AFD7074-0E84-44B0-886C-6F1128C33062}" type="datetimeFigureOut">
              <a:rPr lang="sl-SI" smtClean="0"/>
              <a:pPr/>
              <a:t>21.3.2012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9FD29543-4929-43D4-AC47-18A8BA90D01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FD7074-0E84-44B0-886C-6F1128C33062}" type="datetimeFigureOut">
              <a:rPr lang="sl-SI" smtClean="0"/>
              <a:pPr/>
              <a:t>21.3.2012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D29543-4929-43D4-AC47-18A8BA90D01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FD7074-0E84-44B0-886C-6F1128C33062}" type="datetimeFigureOut">
              <a:rPr lang="sl-SI" smtClean="0"/>
              <a:pPr/>
              <a:t>21.3.2012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D29543-4929-43D4-AC47-18A8BA90D01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FD7074-0E84-44B0-886C-6F1128C33062}" type="datetimeFigureOut">
              <a:rPr lang="sl-SI" smtClean="0"/>
              <a:pPr/>
              <a:t>21.3.2012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D29543-4929-43D4-AC47-18A8BA90D01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AFD7074-0E84-44B0-886C-6F1128C33062}" type="datetimeFigureOut">
              <a:rPr lang="sl-SI" smtClean="0"/>
              <a:pPr/>
              <a:t>21.3.2012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D29543-4929-43D4-AC47-18A8BA90D01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FD7074-0E84-44B0-886C-6F1128C33062}" type="datetimeFigureOut">
              <a:rPr lang="sl-SI" smtClean="0"/>
              <a:pPr/>
              <a:t>21.3.2012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D29543-4929-43D4-AC47-18A8BA90D01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FD7074-0E84-44B0-886C-6F1128C33062}" type="datetimeFigureOut">
              <a:rPr lang="sl-SI" smtClean="0"/>
              <a:pPr/>
              <a:t>21.3.2012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D29543-4929-43D4-AC47-18A8BA90D015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8AFD7074-0E84-44B0-886C-6F1128C33062}" type="datetimeFigureOut">
              <a:rPr lang="sl-SI" smtClean="0"/>
              <a:pPr/>
              <a:t>21.3.2012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FD29543-4929-43D4-AC47-18A8BA90D015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Ženske osebe v delu </a:t>
            </a:r>
            <a:r>
              <a:rPr lang="sl-SI" dirty="0" err="1" smtClean="0"/>
              <a:t>alamut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Vladimir Bartol</a:t>
            </a:r>
            <a:endParaRPr lang="sl-SI" dirty="0"/>
          </a:p>
        </p:txBody>
      </p:sp>
      <p:sp>
        <p:nvSpPr>
          <p:cNvPr id="4" name="PoljeZBesedilom 3"/>
          <p:cNvSpPr txBox="1"/>
          <p:nvPr/>
        </p:nvSpPr>
        <p:spPr>
          <a:xfrm>
            <a:off x="6876256" y="6021288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Žan Hribar</a:t>
            </a:r>
          </a:p>
          <a:p>
            <a:r>
              <a:rPr lang="sl-SI" dirty="0" smtClean="0"/>
              <a:t>Žiga Naglič   </a:t>
            </a:r>
            <a:r>
              <a:rPr lang="sl-SI" dirty="0" smtClean="0"/>
              <a:t>3</a:t>
            </a:r>
            <a:r>
              <a:rPr lang="sl-SI" dirty="0" smtClean="0"/>
              <a:t>.Ga</a:t>
            </a:r>
            <a:endParaRPr lang="sl-SI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Opisa </a:t>
            </a:r>
            <a:r>
              <a:rPr lang="sl-SI" dirty="0" err="1" smtClean="0"/>
              <a:t>Halime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 smtClean="0"/>
              <a:t>Halima</a:t>
            </a:r>
            <a:r>
              <a:rPr lang="sl-SI" dirty="0" smtClean="0"/>
              <a:t> stara 14 let ko pride na </a:t>
            </a:r>
            <a:r>
              <a:rPr lang="sl-SI" dirty="0" err="1" smtClean="0"/>
              <a:t>Alamut</a:t>
            </a:r>
            <a:endParaRPr lang="sl-SI" dirty="0" smtClean="0"/>
          </a:p>
          <a:p>
            <a:r>
              <a:rPr lang="sl-SI" dirty="0" smtClean="0"/>
              <a:t>Njen </a:t>
            </a:r>
            <a:r>
              <a:rPr lang="sl-SI" dirty="0" err="1" smtClean="0"/>
              <a:t>prejšni</a:t>
            </a:r>
            <a:r>
              <a:rPr lang="sl-SI" dirty="0" smtClean="0"/>
              <a:t> gospodar je bil trgovec Ali.</a:t>
            </a:r>
          </a:p>
          <a:p>
            <a:r>
              <a:rPr lang="sl-SI" dirty="0" err="1" smtClean="0"/>
              <a:t>Halima</a:t>
            </a:r>
            <a:r>
              <a:rPr lang="sl-SI" dirty="0" smtClean="0"/>
              <a:t> prodana ker njen gospodar ni imel dovolj denarja</a:t>
            </a:r>
          </a:p>
          <a:p>
            <a:r>
              <a:rPr lang="sl-SI" dirty="0" smtClean="0"/>
              <a:t>Staršev ni poznala</a:t>
            </a:r>
          </a:p>
          <a:p>
            <a:r>
              <a:rPr lang="sl-SI" dirty="0" smtClean="0"/>
              <a:t>Doma iz Buhare</a:t>
            </a:r>
          </a:p>
          <a:p>
            <a:endParaRPr lang="sl-S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Opis Mirjam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000" dirty="0" err="1" smtClean="0">
                <a:latin typeface="Calibri (Telo)"/>
              </a:rPr>
              <a:t>Mirijam</a:t>
            </a:r>
            <a:r>
              <a:rPr lang="sl-SI" sz="2000" dirty="0" smtClean="0">
                <a:latin typeface="Calibri (Telo)"/>
              </a:rPr>
              <a:t> pokroviteljica za dekleta v raju</a:t>
            </a:r>
          </a:p>
          <a:p>
            <a:r>
              <a:rPr lang="sl-SI" sz="2000" dirty="0" smtClean="0">
                <a:latin typeface="Calibri (Telo)"/>
              </a:rPr>
              <a:t>Ljubica </a:t>
            </a:r>
            <a:r>
              <a:rPr lang="sl-SI" sz="2000" dirty="0" err="1" smtClean="0">
                <a:latin typeface="Calibri (Telo)"/>
              </a:rPr>
              <a:t>Seidune</a:t>
            </a:r>
            <a:endParaRPr lang="sl-SI" sz="2000" dirty="0" smtClean="0">
              <a:latin typeface="Calibri (Telo)"/>
            </a:endParaRPr>
          </a:p>
          <a:p>
            <a:r>
              <a:rPr lang="sl-SI" sz="2000" dirty="0" smtClean="0">
                <a:latin typeface="Calibri (Telo)"/>
              </a:rPr>
              <a:t>V raj pride kot peta.</a:t>
            </a:r>
          </a:p>
          <a:p>
            <a:r>
              <a:rPr lang="sl-SI" sz="2000" dirty="0" smtClean="0">
                <a:latin typeface="Calibri (Telo)"/>
              </a:rPr>
              <a:t>Prihajala je iz </a:t>
            </a:r>
            <a:r>
              <a:rPr lang="sl-SI" sz="2000" dirty="0" err="1" smtClean="0">
                <a:latin typeface="Calibri (Telo)"/>
              </a:rPr>
              <a:t>kristjanske</a:t>
            </a:r>
            <a:r>
              <a:rPr lang="sl-SI" sz="2000" dirty="0" smtClean="0">
                <a:latin typeface="Calibri (Telo)"/>
              </a:rPr>
              <a:t> družine</a:t>
            </a:r>
          </a:p>
          <a:p>
            <a:r>
              <a:rPr lang="sl-SI" sz="2000" dirty="0" smtClean="0">
                <a:latin typeface="Calibri (Telo)"/>
              </a:rPr>
              <a:t>Oče bogat trgovec v </a:t>
            </a:r>
            <a:r>
              <a:rPr lang="sl-SI" sz="2000" dirty="0" err="1" smtClean="0">
                <a:latin typeface="Calibri (Telo)"/>
              </a:rPr>
              <a:t>Alepu</a:t>
            </a:r>
            <a:endParaRPr lang="sl-SI" sz="2000" dirty="0" smtClean="0">
              <a:latin typeface="Calibri (Telo)"/>
            </a:endParaRPr>
          </a:p>
          <a:p>
            <a:r>
              <a:rPr lang="sl-SI" sz="2000" dirty="0" smtClean="0">
                <a:latin typeface="Calibri (Telo)"/>
              </a:rPr>
              <a:t>Ima tri polbrate</a:t>
            </a:r>
          </a:p>
          <a:p>
            <a:r>
              <a:rPr lang="sl-SI" sz="2000" dirty="0" smtClean="0">
                <a:latin typeface="Calibri (Telo)"/>
              </a:rPr>
              <a:t>Pri 14 ih ji umre mati </a:t>
            </a:r>
            <a:endParaRPr lang="sl-SI" sz="2000" dirty="0" smtClean="0">
              <a:latin typeface="Calibri (Telo)"/>
            </a:endParaRPr>
          </a:p>
          <a:p>
            <a:r>
              <a:rPr lang="sl-SI" sz="2000" dirty="0" smtClean="0">
                <a:latin typeface="Calibri (Telo)"/>
              </a:rPr>
              <a:t>Za </a:t>
            </a:r>
            <a:r>
              <a:rPr lang="sl-SI" sz="2000" dirty="0">
                <a:latin typeface="Calibri (Telo)"/>
              </a:rPr>
              <a:t>denarno povračilo jo da oče v zakon Židu Mojsiju, ki pa je bil nor in ljubosumen; ko Mirjam pobegne s šejkom Mohamedom, ga zadane kap in kmalu nato </a:t>
            </a:r>
            <a:r>
              <a:rPr lang="sl-SI" sz="2000" dirty="0" smtClean="0">
                <a:latin typeface="Calibri (Telo)"/>
              </a:rPr>
              <a:t>umre.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sl-SI" sz="2000" dirty="0">
              <a:latin typeface="Calibri (Telo)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Opis Sare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Je ena izmed štirih, ki so bile prve v raju</a:t>
            </a:r>
          </a:p>
          <a:p>
            <a:r>
              <a:rPr lang="sl-SI" dirty="0" err="1" smtClean="0"/>
              <a:t>Halimina</a:t>
            </a:r>
            <a:r>
              <a:rPr lang="sl-SI" dirty="0" smtClean="0"/>
              <a:t> sostanovalka in tovarišica</a:t>
            </a:r>
          </a:p>
          <a:p>
            <a:r>
              <a:rPr lang="sl-SI" dirty="0" smtClean="0"/>
              <a:t>ko </a:t>
            </a:r>
            <a:r>
              <a:rPr lang="sl-SI" dirty="0"/>
              <a:t>je bila stara 12 let je bil njen gospodar šejk </a:t>
            </a:r>
            <a:r>
              <a:rPr lang="sl-SI" dirty="0" err="1"/>
              <a:t>Moavija</a:t>
            </a:r>
            <a:r>
              <a:rPr lang="sl-SI" dirty="0"/>
              <a:t>, ki je bil Sari zelo </a:t>
            </a:r>
            <a:r>
              <a:rPr lang="sl-SI" dirty="0" smtClean="0"/>
              <a:t>všeč.</a:t>
            </a:r>
          </a:p>
          <a:p>
            <a:r>
              <a:rPr lang="sl-SI" dirty="0" smtClean="0"/>
              <a:t> V Basri </a:t>
            </a:r>
            <a:r>
              <a:rPr lang="sl-SI" dirty="0"/>
              <a:t>jo razbojniki prodajo za </a:t>
            </a:r>
            <a:r>
              <a:rPr lang="sl-SI" dirty="0" err="1" smtClean="0"/>
              <a:t>Seiduno</a:t>
            </a:r>
            <a:endParaRPr lang="sl-SI" dirty="0" smtClean="0"/>
          </a:p>
          <a:p>
            <a:r>
              <a:rPr lang="sl-SI" dirty="0" smtClean="0"/>
              <a:t>Bila je rojena sužnja</a:t>
            </a:r>
          </a:p>
          <a:p>
            <a:pPr>
              <a:buNone/>
            </a:pPr>
            <a:endParaRPr lang="sl-SI" dirty="0" smtClean="0"/>
          </a:p>
          <a:p>
            <a:endParaRPr lang="sl-SI" dirty="0"/>
          </a:p>
          <a:p>
            <a:endParaRPr lang="sl-SI" dirty="0" smtClean="0"/>
          </a:p>
          <a:p>
            <a:endParaRPr lang="sl-SI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Opis </a:t>
            </a:r>
            <a:r>
              <a:rPr lang="sl-SI" dirty="0" err="1" smtClean="0"/>
              <a:t>Zajnab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 Plavolaska</a:t>
            </a:r>
            <a:r>
              <a:rPr lang="sl-SI" dirty="0"/>
              <a:t>; </a:t>
            </a:r>
            <a:r>
              <a:rPr lang="sl-SI" dirty="0" err="1"/>
              <a:t>Halimina</a:t>
            </a:r>
            <a:r>
              <a:rPr lang="sl-SI" dirty="0"/>
              <a:t> tovarišica (</a:t>
            </a:r>
            <a:r>
              <a:rPr lang="sl-SI" dirty="0" smtClean="0"/>
              <a:t>sostanovalka)</a:t>
            </a:r>
          </a:p>
          <a:p>
            <a:r>
              <a:rPr lang="sl-SI" dirty="0" smtClean="0"/>
              <a:t>Turki </a:t>
            </a:r>
            <a:r>
              <a:rPr lang="sl-SI" dirty="0"/>
              <a:t>so jo ugrabili še kot majhno in jo odvedli na svoje </a:t>
            </a:r>
            <a:r>
              <a:rPr lang="sl-SI" dirty="0" smtClean="0"/>
              <a:t>pašnike</a:t>
            </a:r>
          </a:p>
          <a:p>
            <a:r>
              <a:rPr lang="sl-SI" dirty="0" smtClean="0"/>
              <a:t>Nato </a:t>
            </a:r>
            <a:r>
              <a:rPr lang="sl-SI" dirty="0"/>
              <a:t>jo je neki Armenec v Samarkandu prodal za </a:t>
            </a:r>
            <a:r>
              <a:rPr lang="sl-SI" dirty="0" err="1"/>
              <a:t>Seiduno</a:t>
            </a:r>
            <a:endParaRPr lang="sl-SI" dirty="0"/>
          </a:p>
          <a:p>
            <a:endParaRPr lang="sl-SI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Opis Fatime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000" dirty="0" smtClean="0"/>
              <a:t> tako </a:t>
            </a:r>
            <a:r>
              <a:rPr lang="sl-SI" sz="2000" dirty="0"/>
              <a:t>kot </a:t>
            </a:r>
            <a:r>
              <a:rPr lang="sl-SI" sz="2000" dirty="0" err="1"/>
              <a:t>Halima</a:t>
            </a:r>
            <a:r>
              <a:rPr lang="sl-SI" sz="2000" dirty="0"/>
              <a:t>- doma iz </a:t>
            </a:r>
            <a:r>
              <a:rPr lang="sl-SI" sz="2000" dirty="0" smtClean="0"/>
              <a:t>Buhare</a:t>
            </a:r>
          </a:p>
          <a:p>
            <a:r>
              <a:rPr lang="sl-SI" sz="2000" dirty="0" smtClean="0"/>
              <a:t>pri </a:t>
            </a:r>
            <a:r>
              <a:rPr lang="sl-SI" sz="2000" dirty="0"/>
              <a:t>10-ih z materjo prodana nekemu kmetu; nato pred </a:t>
            </a:r>
            <a:r>
              <a:rPr lang="sl-SI" sz="2000" dirty="0" err="1"/>
              <a:t>Seiduno</a:t>
            </a:r>
            <a:r>
              <a:rPr lang="sl-SI" sz="2000" dirty="0"/>
              <a:t> zamenjala še enega gospodarja, ki pa je bil do nje izredno </a:t>
            </a:r>
            <a:r>
              <a:rPr lang="sl-SI" sz="2000" dirty="0" smtClean="0"/>
              <a:t>krut</a:t>
            </a:r>
          </a:p>
          <a:p>
            <a:r>
              <a:rPr lang="sl-SI" sz="2000" dirty="0" smtClean="0"/>
              <a:t>ena </a:t>
            </a:r>
            <a:r>
              <a:rPr lang="sl-SI" sz="2000" dirty="0"/>
              <a:t>izmed štirih, ki so bile prve v raju</a:t>
            </a:r>
          </a:p>
          <a:p>
            <a:r>
              <a:rPr lang="sl-SI" sz="2000" dirty="0"/>
              <a:t>čudovita žena; vedela je tisoč prekrasnih stvari in nikoli ni prišla zaradi česa v zadrego. Poznala je sto ugank, in ko jih je vse razkrila, si je dan za dnem izmišljala nove</a:t>
            </a:r>
            <a:r>
              <a:rPr lang="sl-SI" sz="2000" dirty="0" smtClean="0"/>
              <a:t>.</a:t>
            </a:r>
          </a:p>
          <a:p>
            <a:r>
              <a:rPr lang="sl-SI" sz="2000" dirty="0"/>
              <a:t>Najrajši so jo deklice poslušale, ko je pripovedovala zgodbe iz Tisoč in ene noči in iz </a:t>
            </a:r>
            <a:r>
              <a:rPr lang="sl-SI" sz="2000" dirty="0" err="1"/>
              <a:t>Firduzijeve</a:t>
            </a:r>
            <a:r>
              <a:rPr lang="sl-SI" sz="2000" dirty="0"/>
              <a:t> Knjige kraljev</a:t>
            </a:r>
            <a:r>
              <a:rPr lang="sl-SI" sz="2000" dirty="0" smtClean="0"/>
              <a:t>.</a:t>
            </a:r>
          </a:p>
          <a:p>
            <a:r>
              <a:rPr lang="sl-SI" sz="2000" dirty="0"/>
              <a:t>Skopljenci so ji sredi gaja postavili podolgovato stekleno hišico in tam so se ji na odtrganih vejicah murv redile sviloprejke.</a:t>
            </a:r>
            <a:endParaRPr lang="sl-SI" sz="2000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158</TotalTime>
  <Words>318</Words>
  <Application>Microsoft Office PowerPoint</Application>
  <PresentationFormat>On-screen Show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Opulent</vt:lpstr>
      <vt:lpstr>Ženske osebe v delu alamut</vt:lpstr>
      <vt:lpstr>Opisa Halime</vt:lpstr>
      <vt:lpstr>Opis Mirjam</vt:lpstr>
      <vt:lpstr>Opis Sare</vt:lpstr>
      <vt:lpstr>Opis Zajnab</vt:lpstr>
      <vt:lpstr>Opis Fatime</vt:lpstr>
    </vt:vector>
  </TitlesOfParts>
  <Company>Iskraemeco, d.d.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Ženske osebe v delu alamut</dc:title>
  <dc:creator>pc</dc:creator>
  <cp:lastModifiedBy>Admin</cp:lastModifiedBy>
  <cp:revision>18</cp:revision>
  <dcterms:created xsi:type="dcterms:W3CDTF">2012-03-21T14:51:14Z</dcterms:created>
  <dcterms:modified xsi:type="dcterms:W3CDTF">2012-03-21T21:39:42Z</dcterms:modified>
</cp:coreProperties>
</file>